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3"/>
  </p:notesMasterIdLst>
  <p:sldIdLst>
    <p:sldId id="347" r:id="rId2"/>
    <p:sldId id="257" r:id="rId3"/>
    <p:sldId id="409" r:id="rId4"/>
    <p:sldId id="411" r:id="rId5"/>
    <p:sldId id="413" r:id="rId6"/>
    <p:sldId id="414" r:id="rId7"/>
    <p:sldId id="415" r:id="rId8"/>
    <p:sldId id="416" r:id="rId9"/>
    <p:sldId id="429" r:id="rId10"/>
    <p:sldId id="420" r:id="rId11"/>
    <p:sldId id="418" r:id="rId12"/>
    <p:sldId id="417" r:id="rId13"/>
    <p:sldId id="430" r:id="rId14"/>
    <p:sldId id="431" r:id="rId15"/>
    <p:sldId id="421" r:id="rId16"/>
    <p:sldId id="422" r:id="rId17"/>
    <p:sldId id="423" r:id="rId18"/>
    <p:sldId id="427" r:id="rId19"/>
    <p:sldId id="435" r:id="rId20"/>
    <p:sldId id="424" r:id="rId21"/>
    <p:sldId id="436" r:id="rId22"/>
    <p:sldId id="426" r:id="rId23"/>
    <p:sldId id="437" r:id="rId24"/>
    <p:sldId id="432" r:id="rId25"/>
    <p:sldId id="433" r:id="rId26"/>
    <p:sldId id="428" r:id="rId27"/>
    <p:sldId id="434" r:id="rId28"/>
    <p:sldId id="438" r:id="rId29"/>
    <p:sldId id="439" r:id="rId30"/>
    <p:sldId id="440" r:id="rId31"/>
    <p:sldId id="441" r:id="rId32"/>
    <p:sldId id="442" r:id="rId33"/>
    <p:sldId id="443" r:id="rId34"/>
    <p:sldId id="444" r:id="rId35"/>
    <p:sldId id="445" r:id="rId36"/>
    <p:sldId id="446" r:id="rId37"/>
    <p:sldId id="447" r:id="rId38"/>
    <p:sldId id="448" r:id="rId39"/>
    <p:sldId id="449" r:id="rId40"/>
    <p:sldId id="450" r:id="rId41"/>
    <p:sldId id="348"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Begin" id="{8958CB66-C7F4-4A80-ACAB-03ABD2C4AE5E}">
          <p14:sldIdLst>
            <p14:sldId id="347"/>
            <p14:sldId id="257"/>
          </p14:sldIdLst>
        </p14:section>
        <p14:section name="CAN Error" id="{54B32C39-6289-4787-841B-B52B8CE2561D}">
          <p14:sldIdLst>
            <p14:sldId id="409"/>
            <p14:sldId id="411"/>
            <p14:sldId id="413"/>
            <p14:sldId id="414"/>
            <p14:sldId id="415"/>
            <p14:sldId id="416"/>
            <p14:sldId id="429"/>
            <p14:sldId id="420"/>
            <p14:sldId id="418"/>
            <p14:sldId id="417"/>
            <p14:sldId id="430"/>
            <p14:sldId id="431"/>
            <p14:sldId id="421"/>
            <p14:sldId id="422"/>
          </p14:sldIdLst>
        </p14:section>
        <p14:section name="CAN FD" id="{05689F93-4E57-4CB9-86E4-7233E17CB8AA}">
          <p14:sldIdLst>
            <p14:sldId id="423"/>
            <p14:sldId id="427"/>
            <p14:sldId id="435"/>
            <p14:sldId id="424"/>
            <p14:sldId id="436"/>
            <p14:sldId id="426"/>
            <p14:sldId id="437"/>
            <p14:sldId id="432"/>
            <p14:sldId id="433"/>
            <p14:sldId id="428"/>
            <p14:sldId id="434"/>
            <p14:sldId id="438"/>
            <p14:sldId id="439"/>
            <p14:sldId id="440"/>
            <p14:sldId id="441"/>
            <p14:sldId id="442"/>
            <p14:sldId id="443"/>
            <p14:sldId id="444"/>
            <p14:sldId id="445"/>
            <p14:sldId id="446"/>
            <p14:sldId id="447"/>
            <p14:sldId id="448"/>
            <p14:sldId id="449"/>
            <p14:sldId id="450"/>
          </p14:sldIdLst>
        </p14:section>
        <p14:section name="End" id="{8EBD861C-CBF0-45A5-9065-04B1122DCD40}">
          <p14:sldIdLst>
            <p14:sldId id="348"/>
          </p14:sldIdLst>
        </p14:section>
      </p14:sectionLst>
    </p:ext>
    <p:ext uri="{EFAFB233-063F-42B5-8137-9DF3F51BA10A}">
      <p15:sld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CC"/>
    <a:srgbClr val="66FF66"/>
    <a:srgbClr val="CC66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107" autoAdjust="0"/>
    <p:restoredTop sz="80947" autoAdjust="0"/>
  </p:normalViewPr>
  <p:slideViewPr>
    <p:cSldViewPr snapToGrid="0">
      <p:cViewPr varScale="1">
        <p:scale>
          <a:sx n="93" d="100"/>
          <a:sy n="93" d="100"/>
        </p:scale>
        <p:origin x="-1326" y="-9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microsoft.com/office/2016/11/relationships/changesInfo" Target="changesInfos/changesInfo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uynh Dang Duy Quang (FJP.GW.ESE)" userId="c4bfb5e4-c4a0-44a1-9de7-0312f873ea26" providerId="ADAL" clId="{31B0AEA5-92EF-4F0F-8B37-D67295939C8A}"/>
    <pc:docChg chg="modSld">
      <pc:chgData name="Huynh Dang Duy Quang (FJP.GW.ESE)" userId="c4bfb5e4-c4a0-44a1-9de7-0312f873ea26" providerId="ADAL" clId="{31B0AEA5-92EF-4F0F-8B37-D67295939C8A}" dt="2023-07-15T06:43:23.045" v="31" actId="20577"/>
      <pc:docMkLst>
        <pc:docMk/>
      </pc:docMkLst>
      <pc:sldChg chg="modSp mod">
        <pc:chgData name="Huynh Dang Duy Quang (FJP.GW.ESE)" userId="c4bfb5e4-c4a0-44a1-9de7-0312f873ea26" providerId="ADAL" clId="{31B0AEA5-92EF-4F0F-8B37-D67295939C8A}" dt="2023-07-15T06:43:23.045" v="31" actId="20577"/>
        <pc:sldMkLst>
          <pc:docMk/>
          <pc:sldMk cId="52822623" sldId="304"/>
        </pc:sldMkLst>
        <pc:spChg chg="mod">
          <ac:chgData name="Huynh Dang Duy Quang (FJP.GW.ESE)" userId="c4bfb5e4-c4a0-44a1-9de7-0312f873ea26" providerId="ADAL" clId="{31B0AEA5-92EF-4F0F-8B37-D67295939C8A}" dt="2023-07-15T06:43:16.341" v="24" actId="20577"/>
          <ac:spMkLst>
            <pc:docMk/>
            <pc:sldMk cId="52822623" sldId="304"/>
            <ac:spMk id="2" creationId="{BC9DF0B2-3BC8-4079-8E57-DB9EE3CADBDF}"/>
          </ac:spMkLst>
        </pc:spChg>
        <pc:spChg chg="mod">
          <ac:chgData name="Huynh Dang Duy Quang (FJP.GW.ESE)" userId="c4bfb5e4-c4a0-44a1-9de7-0312f873ea26" providerId="ADAL" clId="{31B0AEA5-92EF-4F0F-8B37-D67295939C8A}" dt="2023-07-15T06:43:23.045" v="31" actId="20577"/>
          <ac:spMkLst>
            <pc:docMk/>
            <pc:sldMk cId="52822623" sldId="304"/>
            <ac:spMk id="73" creationId="{00000000-0000-0000-0000-000000000000}"/>
          </ac:spMkLst>
        </pc:spChg>
      </pc:sldChg>
      <pc:sldChg chg="modSp mod">
        <pc:chgData name="Huynh Dang Duy Quang (FJP.GW.ESE)" userId="c4bfb5e4-c4a0-44a1-9de7-0312f873ea26" providerId="ADAL" clId="{31B0AEA5-92EF-4F0F-8B37-D67295939C8A}" dt="2023-07-15T06:42:26.531" v="17" actId="20577"/>
        <pc:sldMkLst>
          <pc:docMk/>
          <pc:sldMk cId="675016859" sldId="347"/>
        </pc:sldMkLst>
        <pc:spChg chg="mod">
          <ac:chgData name="Huynh Dang Duy Quang (FJP.GW.ESE)" userId="c4bfb5e4-c4a0-44a1-9de7-0312f873ea26" providerId="ADAL" clId="{31B0AEA5-92EF-4F0F-8B37-D67295939C8A}" dt="2023-07-15T06:42:15.448" v="4" actId="20577"/>
          <ac:spMkLst>
            <pc:docMk/>
            <pc:sldMk cId="675016859" sldId="347"/>
            <ac:spMk id="2" creationId="{00000000-0000-0000-0000-000000000000}"/>
          </ac:spMkLst>
        </pc:spChg>
        <pc:spChg chg="mod">
          <ac:chgData name="Huynh Dang Duy Quang (FJP.GW.ESE)" userId="c4bfb5e4-c4a0-44a1-9de7-0312f873ea26" providerId="ADAL" clId="{31B0AEA5-92EF-4F0F-8B37-D67295939C8A}" dt="2023-07-15T06:42:22.600" v="13" actId="20577"/>
          <ac:spMkLst>
            <pc:docMk/>
            <pc:sldMk cId="675016859" sldId="347"/>
            <ac:spMk id="3" creationId="{00000000-0000-0000-0000-000000000000}"/>
          </ac:spMkLst>
        </pc:spChg>
        <pc:spChg chg="mod">
          <ac:chgData name="Huynh Dang Duy Quang (FJP.GW.ESE)" userId="c4bfb5e4-c4a0-44a1-9de7-0312f873ea26" providerId="ADAL" clId="{31B0AEA5-92EF-4F0F-8B37-D67295939C8A}" dt="2023-07-15T06:42:26.531" v="17" actId="20577"/>
          <ac:spMkLst>
            <pc:docMk/>
            <pc:sldMk cId="675016859" sldId="347"/>
            <ac:spMk id="4"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B087C48-C841-44D3-BCB3-D96BCDE33DB7}" type="datetimeFigureOut">
              <a:rPr kumimoji="1" lang="ja-JP" altLang="en-US" smtClean="0"/>
              <a:t>2024/2/24</a:t>
            </a:fld>
            <a:endParaRPr kumimoji="1" lang="ja-JP" alt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en-US" altLang="ja-JP"/>
              <a:t>Edit Master text styles</a:t>
            </a:r>
          </a:p>
          <a:p>
            <a:pPr lvl="1"/>
            <a:r>
              <a:rPr kumimoji="1" lang="en-US" altLang="ja-JP"/>
              <a:t>Second level</a:t>
            </a:r>
          </a:p>
          <a:p>
            <a:pPr lvl="2"/>
            <a:r>
              <a:rPr kumimoji="1" lang="en-US" altLang="ja-JP"/>
              <a:t>Third level</a:t>
            </a:r>
          </a:p>
          <a:p>
            <a:pPr lvl="3"/>
            <a:r>
              <a:rPr kumimoji="1" lang="en-US" altLang="ja-JP"/>
              <a:t>Fourth level</a:t>
            </a:r>
          </a:p>
          <a:p>
            <a:pPr lvl="4"/>
            <a:r>
              <a:rPr kumimoji="1" lang="en-US" altLang="ja-JP"/>
              <a:t>Fifth level</a:t>
            </a:r>
            <a:endParaRPr kumimoji="1" lang="ja-JP" alt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DD42000-FE38-4503-B976-B4340EDAAD99}" type="slidenum">
              <a:rPr kumimoji="1" lang="ja-JP" altLang="en-US" smtClean="0"/>
              <a:t>‹#›</a:t>
            </a:fld>
            <a:endParaRPr kumimoji="1" lang="ja-JP" altLang="en-US"/>
          </a:p>
        </p:txBody>
      </p:sp>
    </p:spTree>
    <p:extLst>
      <p:ext uri="{BB962C8B-B14F-4D97-AF65-F5344CB8AC3E}">
        <p14:creationId xmlns:p14="http://schemas.microsoft.com/office/powerpoint/2010/main" val="1460661339"/>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kumimoji="1" lang="en-US" altLang="ja-JP" baseline="0" dirty="0"/>
          </a:p>
          <a:p>
            <a:endParaRPr kumimoji="1" lang="en-US" altLang="ja-JP" baseline="0" dirty="0"/>
          </a:p>
          <a:p>
            <a:endParaRPr kumimoji="1" lang="ja-JP" altLang="en-US" dirty="0"/>
          </a:p>
        </p:txBody>
      </p:sp>
      <p:sp>
        <p:nvSpPr>
          <p:cNvPr id="4" name="Slide Number Placeholder 3"/>
          <p:cNvSpPr>
            <a:spLocks noGrp="1"/>
          </p:cNvSpPr>
          <p:nvPr>
            <p:ph type="sldNum" sz="quarter" idx="10"/>
          </p:nvPr>
        </p:nvSpPr>
        <p:spPr/>
        <p:txBody>
          <a:bodyPr/>
          <a:lstStyle/>
          <a:p>
            <a:fld id="{3755C6E8-6ED7-4BA8-A2F1-4BC9626B3CA7}" type="slidenum">
              <a:rPr kumimoji="1" lang="ja-JP" altLang="en-US" smtClean="0"/>
              <a:t>1</a:t>
            </a:fld>
            <a:endParaRPr kumimoji="1" lang="ja-JP" altLang="en-US"/>
          </a:p>
        </p:txBody>
      </p:sp>
    </p:spTree>
    <p:extLst>
      <p:ext uri="{BB962C8B-B14F-4D97-AF65-F5344CB8AC3E}">
        <p14:creationId xmlns:p14="http://schemas.microsoft.com/office/powerpoint/2010/main" val="31530944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DD42000-FE38-4503-B976-B4340EDAAD99}" type="slidenum">
              <a:rPr kumimoji="1" lang="ja-JP" altLang="en-US" smtClean="0"/>
              <a:t>11</a:t>
            </a:fld>
            <a:endParaRPr kumimoji="1" lang="ja-JP" altLang="en-US"/>
          </a:p>
        </p:txBody>
      </p:sp>
    </p:spTree>
    <p:extLst>
      <p:ext uri="{BB962C8B-B14F-4D97-AF65-F5344CB8AC3E}">
        <p14:creationId xmlns:p14="http://schemas.microsoft.com/office/powerpoint/2010/main" val="28861990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DD42000-FE38-4503-B976-B4340EDAAD99}" type="slidenum">
              <a:rPr kumimoji="1" lang="ja-JP" altLang="en-US" smtClean="0"/>
              <a:t>12</a:t>
            </a:fld>
            <a:endParaRPr kumimoji="1" lang="ja-JP" altLang="en-US"/>
          </a:p>
        </p:txBody>
      </p:sp>
    </p:spTree>
    <p:extLst>
      <p:ext uri="{BB962C8B-B14F-4D97-AF65-F5344CB8AC3E}">
        <p14:creationId xmlns:p14="http://schemas.microsoft.com/office/powerpoint/2010/main" val="28861990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DD42000-FE38-4503-B976-B4340EDAAD99}" type="slidenum">
              <a:rPr kumimoji="1" lang="ja-JP" altLang="en-US" smtClean="0"/>
              <a:t>13</a:t>
            </a:fld>
            <a:endParaRPr kumimoji="1" lang="ja-JP" altLang="en-US"/>
          </a:p>
        </p:txBody>
      </p:sp>
    </p:spTree>
    <p:extLst>
      <p:ext uri="{BB962C8B-B14F-4D97-AF65-F5344CB8AC3E}">
        <p14:creationId xmlns:p14="http://schemas.microsoft.com/office/powerpoint/2010/main" val="28861990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DD42000-FE38-4503-B976-B4340EDAAD99}" type="slidenum">
              <a:rPr kumimoji="1" lang="ja-JP" altLang="en-US" smtClean="0"/>
              <a:t>14</a:t>
            </a:fld>
            <a:endParaRPr kumimoji="1" lang="ja-JP" altLang="en-US"/>
          </a:p>
        </p:txBody>
      </p:sp>
    </p:spTree>
    <p:extLst>
      <p:ext uri="{BB962C8B-B14F-4D97-AF65-F5344CB8AC3E}">
        <p14:creationId xmlns:p14="http://schemas.microsoft.com/office/powerpoint/2010/main" val="28861990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Một</a:t>
            </a:r>
            <a:r>
              <a:rPr lang="en-US" dirty="0" smtClean="0"/>
              <a:t> node</a:t>
            </a:r>
            <a:r>
              <a:rPr lang="en-US" baseline="0" dirty="0" smtClean="0"/>
              <a:t> </a:t>
            </a:r>
            <a:r>
              <a:rPr lang="en-US" baseline="0" dirty="0" err="1" smtClean="0"/>
              <a:t>có</a:t>
            </a:r>
            <a:r>
              <a:rPr lang="en-US" baseline="0" dirty="0" smtClean="0"/>
              <a:t> </a:t>
            </a:r>
            <a:r>
              <a:rPr lang="en-US" baseline="0" dirty="0" err="1" smtClean="0"/>
              <a:t>thể</a:t>
            </a:r>
            <a:r>
              <a:rPr lang="en-US" baseline="0" dirty="0" smtClean="0"/>
              <a:t> </a:t>
            </a:r>
            <a:r>
              <a:rPr lang="en-US" baseline="0" dirty="0" err="1" smtClean="0"/>
              <a:t>giám</a:t>
            </a:r>
            <a:r>
              <a:rPr lang="en-US" baseline="0" dirty="0" smtClean="0"/>
              <a:t> </a:t>
            </a:r>
            <a:r>
              <a:rPr lang="en-US" baseline="0" dirty="0" err="1" smtClean="0"/>
              <a:t>sát</a:t>
            </a:r>
            <a:r>
              <a:rPr lang="en-US" baseline="0" dirty="0" smtClean="0"/>
              <a:t> </a:t>
            </a:r>
            <a:r>
              <a:rPr lang="en-US" baseline="0" dirty="0" err="1" smtClean="0"/>
              <a:t>tất</a:t>
            </a:r>
            <a:r>
              <a:rPr lang="en-US" baseline="0" dirty="0" smtClean="0"/>
              <a:t> </a:t>
            </a:r>
            <a:r>
              <a:rPr lang="en-US" baseline="0" dirty="0" err="1" smtClean="0"/>
              <a:t>cả</a:t>
            </a:r>
            <a:r>
              <a:rPr lang="en-US" baseline="0" dirty="0" smtClean="0"/>
              <a:t> </a:t>
            </a:r>
            <a:r>
              <a:rPr lang="en-US" baseline="0" dirty="0" err="1" smtClean="0"/>
              <a:t>các</a:t>
            </a:r>
            <a:r>
              <a:rPr lang="en-US" baseline="0" dirty="0" smtClean="0"/>
              <a:t> node </a:t>
            </a:r>
            <a:r>
              <a:rPr lang="en-US" baseline="0" dirty="0" err="1" smtClean="0"/>
              <a:t>khác</a:t>
            </a:r>
            <a:r>
              <a:rPr lang="en-US" baseline="0" dirty="0" smtClean="0"/>
              <a:t> </a:t>
            </a:r>
            <a:r>
              <a:rPr lang="en-US" baseline="0" dirty="0" err="1" smtClean="0"/>
              <a:t>và</a:t>
            </a:r>
            <a:r>
              <a:rPr lang="en-US" baseline="0" dirty="0" smtClean="0"/>
              <a:t> </a:t>
            </a:r>
            <a:r>
              <a:rPr lang="en-US" baseline="0" dirty="0" err="1" smtClean="0"/>
              <a:t>chính</a:t>
            </a:r>
            <a:r>
              <a:rPr lang="en-US" baseline="0" dirty="0" smtClean="0"/>
              <a:t> </a:t>
            </a:r>
            <a:r>
              <a:rPr lang="en-US" baseline="0" dirty="0" err="1" smtClean="0"/>
              <a:t>nó</a:t>
            </a:r>
            <a:r>
              <a:rPr lang="en-US" baseline="0" dirty="0" smtClean="0"/>
              <a:t>.  </a:t>
            </a:r>
            <a:r>
              <a:rPr lang="en-US" baseline="0" dirty="0" err="1" smtClean="0"/>
              <a:t>Sau</a:t>
            </a:r>
            <a:r>
              <a:rPr lang="en-US" baseline="0" dirty="0" smtClean="0"/>
              <a:t> Data Frame </a:t>
            </a:r>
            <a:r>
              <a:rPr lang="en-US" baseline="0" dirty="0" err="1" smtClean="0"/>
              <a:t>hoặc</a:t>
            </a:r>
            <a:r>
              <a:rPr lang="en-US" baseline="0" dirty="0" smtClean="0"/>
              <a:t> Rome Frame </a:t>
            </a:r>
            <a:r>
              <a:rPr lang="en-US" baseline="0" dirty="0" err="1" smtClean="0"/>
              <a:t>thì</a:t>
            </a:r>
            <a:r>
              <a:rPr lang="en-US" baseline="0" dirty="0" smtClean="0"/>
              <a:t> </a:t>
            </a:r>
            <a:r>
              <a:rPr lang="en-US" baseline="0" dirty="0" err="1" smtClean="0"/>
              <a:t>mới</a:t>
            </a:r>
            <a:r>
              <a:rPr lang="en-US" baseline="0" dirty="0" smtClean="0"/>
              <a:t> </a:t>
            </a:r>
            <a:r>
              <a:rPr lang="en-US" baseline="0" dirty="0" err="1" smtClean="0"/>
              <a:t>có</a:t>
            </a:r>
            <a:r>
              <a:rPr lang="en-US" baseline="0" dirty="0" smtClean="0"/>
              <a:t> </a:t>
            </a:r>
            <a:r>
              <a:rPr lang="en-US" baseline="0" dirty="0" err="1" smtClean="0"/>
              <a:t>thể</a:t>
            </a:r>
            <a:r>
              <a:rPr lang="en-US" baseline="0" dirty="0" smtClean="0"/>
              <a:t> </a:t>
            </a:r>
            <a:r>
              <a:rPr lang="en-US" baseline="0" dirty="0" err="1" smtClean="0"/>
              <a:t>xuất</a:t>
            </a:r>
            <a:r>
              <a:rPr lang="en-US" baseline="0" dirty="0" smtClean="0"/>
              <a:t> </a:t>
            </a:r>
            <a:r>
              <a:rPr lang="en-US" baseline="0" dirty="0" err="1" smtClean="0"/>
              <a:t>hiện</a:t>
            </a:r>
            <a:r>
              <a:rPr lang="en-US" baseline="0" dirty="0" smtClean="0"/>
              <a:t> </a:t>
            </a:r>
            <a:r>
              <a:rPr lang="en-US" baseline="0" dirty="0" err="1" smtClean="0"/>
              <a:t>Erro</a:t>
            </a:r>
            <a:r>
              <a:rPr lang="en-US" baseline="0" dirty="0" smtClean="0"/>
              <a:t> Frame.</a:t>
            </a:r>
          </a:p>
          <a:p>
            <a:r>
              <a:rPr lang="en-US" baseline="0" dirty="0" err="1" smtClean="0"/>
              <a:t>Khi</a:t>
            </a:r>
            <a:r>
              <a:rPr lang="en-US" baseline="0" dirty="0" smtClean="0"/>
              <a:t> </a:t>
            </a:r>
            <a:r>
              <a:rPr lang="en-US" baseline="0" dirty="0" err="1" smtClean="0"/>
              <a:t>phát</a:t>
            </a:r>
            <a:r>
              <a:rPr lang="en-US" baseline="0" dirty="0" smtClean="0"/>
              <a:t> </a:t>
            </a:r>
            <a:r>
              <a:rPr lang="en-US" baseline="0" dirty="0" err="1" smtClean="0"/>
              <a:t>hiên</a:t>
            </a:r>
            <a:r>
              <a:rPr lang="en-US" baseline="0" dirty="0" smtClean="0"/>
              <a:t> </a:t>
            </a:r>
            <a:r>
              <a:rPr lang="en-US" baseline="0" dirty="0" err="1" smtClean="0"/>
              <a:t>lỗi</a:t>
            </a:r>
            <a:r>
              <a:rPr lang="en-US" baseline="0" dirty="0" smtClean="0"/>
              <a:t> </a:t>
            </a:r>
            <a:r>
              <a:rPr lang="en-US" baseline="0" dirty="0" err="1" smtClean="0"/>
              <a:t>thì</a:t>
            </a:r>
            <a:r>
              <a:rPr lang="en-US" baseline="0" dirty="0" smtClean="0"/>
              <a:t> </a:t>
            </a:r>
            <a:r>
              <a:rPr lang="en-US" baseline="0" dirty="0" err="1" smtClean="0"/>
              <a:t>một</a:t>
            </a:r>
            <a:r>
              <a:rPr lang="en-US" baseline="0" dirty="0" smtClean="0"/>
              <a:t> </a:t>
            </a:r>
            <a:r>
              <a:rPr lang="en-US" baseline="0" dirty="0" err="1" smtClean="0"/>
              <a:t>Erro</a:t>
            </a:r>
            <a:r>
              <a:rPr lang="en-US" baseline="0" dirty="0" smtClean="0"/>
              <a:t> Frame </a:t>
            </a:r>
            <a:r>
              <a:rPr lang="en-US" baseline="0" dirty="0" err="1" smtClean="0"/>
              <a:t>sẽ</a:t>
            </a:r>
            <a:r>
              <a:rPr lang="en-US" baseline="0" dirty="0" smtClean="0"/>
              <a:t> </a:t>
            </a:r>
            <a:r>
              <a:rPr lang="en-US" baseline="0" dirty="0" err="1" smtClean="0"/>
              <a:t>được</a:t>
            </a:r>
            <a:r>
              <a:rPr lang="en-US" baseline="0" dirty="0" smtClean="0"/>
              <a:t> </a:t>
            </a:r>
            <a:r>
              <a:rPr lang="en-US" baseline="0" dirty="0" err="1" smtClean="0"/>
              <a:t>báo</a:t>
            </a:r>
            <a:r>
              <a:rPr lang="en-US" baseline="0" dirty="0" smtClean="0"/>
              <a:t> </a:t>
            </a:r>
            <a:r>
              <a:rPr lang="en-US" baseline="0" dirty="0" err="1" smtClean="0"/>
              <a:t>tùy</a:t>
            </a:r>
            <a:r>
              <a:rPr lang="en-US" baseline="0" dirty="0" smtClean="0"/>
              <a:t> </a:t>
            </a:r>
            <a:r>
              <a:rPr lang="en-US" baseline="0" dirty="0" err="1" smtClean="0"/>
              <a:t>theo</a:t>
            </a:r>
            <a:r>
              <a:rPr lang="en-US" baseline="0" dirty="0" smtClean="0"/>
              <a:t> </a:t>
            </a:r>
            <a:r>
              <a:rPr lang="en-US" baseline="0" dirty="0" err="1" smtClean="0"/>
              <a:t>lỗi</a:t>
            </a:r>
            <a:r>
              <a:rPr lang="en-US" baseline="0" dirty="0" smtClean="0"/>
              <a:t> </a:t>
            </a:r>
            <a:r>
              <a:rPr lang="en-US" baseline="0" dirty="0" err="1" smtClean="0"/>
              <a:t>chủ</a:t>
            </a:r>
            <a:r>
              <a:rPr lang="en-US" baseline="0" dirty="0" smtClean="0"/>
              <a:t> </a:t>
            </a:r>
            <a:r>
              <a:rPr lang="en-US" baseline="0" dirty="0" err="1" smtClean="0"/>
              <a:t>động</a:t>
            </a:r>
            <a:r>
              <a:rPr lang="en-US" baseline="0" dirty="0" smtClean="0"/>
              <a:t> hay </a:t>
            </a:r>
            <a:r>
              <a:rPr lang="en-US" baseline="0" dirty="0" err="1" smtClean="0"/>
              <a:t>lỗi</a:t>
            </a:r>
            <a:r>
              <a:rPr lang="en-US" baseline="0" dirty="0" smtClean="0"/>
              <a:t> </a:t>
            </a:r>
            <a:r>
              <a:rPr lang="en-US" baseline="0" dirty="0" err="1" smtClean="0"/>
              <a:t>bị</a:t>
            </a:r>
            <a:r>
              <a:rPr lang="en-US" baseline="0" dirty="0" smtClean="0"/>
              <a:t> </a:t>
            </a:r>
            <a:r>
              <a:rPr lang="en-US" baseline="0" dirty="0" err="1" smtClean="0"/>
              <a:t>động</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6DD42000-FE38-4503-B976-B4340EDAAD99}" type="slidenum">
              <a:rPr kumimoji="1" lang="ja-JP" altLang="en-US" smtClean="0"/>
              <a:t>15</a:t>
            </a:fld>
            <a:endParaRPr kumimoji="1" lang="ja-JP" altLang="en-US"/>
          </a:p>
        </p:txBody>
      </p:sp>
    </p:spTree>
    <p:extLst>
      <p:ext uri="{BB962C8B-B14F-4D97-AF65-F5344CB8AC3E}">
        <p14:creationId xmlns:p14="http://schemas.microsoft.com/office/powerpoint/2010/main" val="616171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vi-VN" sz="1200" b="1" i="0" kern="1200" dirty="0" smtClean="0">
                <a:solidFill>
                  <a:schemeClr val="tx1"/>
                </a:solidFill>
                <a:effectLst/>
                <a:latin typeface="+mn-lt"/>
                <a:ea typeface="+mn-ea"/>
                <a:cs typeface="+mn-cs"/>
              </a:rPr>
              <a:t>Phát hiện lỗi và hạn chế lỗi</a:t>
            </a:r>
          </a:p>
          <a:p>
            <a:r>
              <a:rPr kumimoji="1" lang="vi-VN" sz="1200" b="0" i="0" kern="1200" dirty="0" smtClean="0">
                <a:solidFill>
                  <a:schemeClr val="tx1"/>
                </a:solidFill>
                <a:effectLst/>
                <a:latin typeface="+mn-lt"/>
                <a:ea typeface="+mn-ea"/>
                <a:cs typeface="+mn-cs"/>
              </a:rPr>
              <a:t>Việc phát hiện lỗi, cảnh báo và hạn chế lỗi được xác định trong tiêu chuẩn CAN làm cho CAN Bus rất đáng được tin cậy. Tính năng phát hiện lỗi và cảnh báo lỗi cùng được tích hợp vào bộ điều khiển đảm bảo rằng thông tin truyền nhận là chính xác và nhất quán. Các nút bị lỗi sẽ chuyển sang chế độ mà không làm phiền đến truyền tải trên bus.</a:t>
            </a:r>
            <a:endParaRPr kumimoji="1" lang="en-US" sz="1200" b="0" i="0" kern="1200" dirty="0" smtClean="0">
              <a:solidFill>
                <a:schemeClr val="tx1"/>
              </a:solidFill>
              <a:effectLst/>
              <a:latin typeface="+mn-lt"/>
              <a:ea typeface="+mn-ea"/>
              <a:cs typeface="+mn-cs"/>
            </a:endParaRPr>
          </a:p>
          <a:p>
            <a:endParaRPr kumimoji="1" lang="en-US" sz="1200" b="0" i="0" kern="1200" dirty="0" smtClean="0">
              <a:solidFill>
                <a:schemeClr val="tx1"/>
              </a:solidFill>
              <a:effectLst/>
              <a:latin typeface="+mn-lt"/>
              <a:ea typeface="+mn-ea"/>
              <a:cs typeface="+mn-cs"/>
            </a:endParaRPr>
          </a:p>
          <a:p>
            <a:r>
              <a:rPr kumimoji="1" lang="en-US" sz="1200" b="0" i="0" kern="1200" dirty="0" err="1" smtClean="0">
                <a:solidFill>
                  <a:schemeClr val="tx1"/>
                </a:solidFill>
                <a:effectLst/>
                <a:latin typeface="+mn-lt"/>
                <a:ea typeface="+mn-ea"/>
                <a:cs typeface="+mn-cs"/>
              </a:rPr>
              <a:t>Đầu</a:t>
            </a:r>
            <a:r>
              <a:rPr kumimoji="1" lang="en-US" sz="1200" b="0" i="0" kern="1200" dirty="0" smtClean="0">
                <a:solidFill>
                  <a:schemeClr val="tx1"/>
                </a:solidFill>
                <a:effectLst/>
                <a:latin typeface="+mn-lt"/>
                <a:ea typeface="+mn-ea"/>
                <a:cs typeface="+mn-cs"/>
              </a:rPr>
              <a:t> tin </a:t>
            </a:r>
            <a:r>
              <a:rPr kumimoji="1" lang="en-US" sz="1200" b="0" i="0" kern="1200" dirty="0" err="1" smtClean="0">
                <a:solidFill>
                  <a:schemeClr val="tx1"/>
                </a:solidFill>
                <a:effectLst/>
                <a:latin typeface="+mn-lt"/>
                <a:ea typeface="+mn-ea"/>
                <a:cs typeface="+mn-cs"/>
              </a:rPr>
              <a:t>là</a:t>
            </a:r>
            <a:r>
              <a:rPr kumimoji="1" lang="en-US" sz="1200" b="0" i="0" kern="1200" baseline="0" dirty="0" smtClean="0">
                <a:solidFill>
                  <a:schemeClr val="tx1"/>
                </a:solidFill>
                <a:effectLst/>
                <a:latin typeface="+mn-lt"/>
                <a:ea typeface="+mn-ea"/>
                <a:cs typeface="+mn-cs"/>
              </a:rPr>
              <a:t> 6 </a:t>
            </a:r>
            <a:r>
              <a:rPr kumimoji="1" lang="en-US" sz="1200" b="0" i="0" kern="1200" baseline="0" dirty="0" err="1" smtClean="0">
                <a:solidFill>
                  <a:schemeClr val="tx1"/>
                </a:solidFill>
                <a:effectLst/>
                <a:latin typeface="+mn-lt"/>
                <a:ea typeface="+mn-ea"/>
                <a:cs typeface="+mn-cs"/>
              </a:rPr>
              <a:t>bít</a:t>
            </a:r>
            <a:r>
              <a:rPr kumimoji="1" lang="en-US" sz="1200" b="0" i="0" kern="1200" baseline="0" dirty="0" smtClean="0">
                <a:solidFill>
                  <a:schemeClr val="tx1"/>
                </a:solidFill>
                <a:effectLst/>
                <a:latin typeface="+mn-lt"/>
                <a:ea typeface="+mn-ea"/>
                <a:cs typeface="+mn-cs"/>
              </a:rPr>
              <a:t> </a:t>
            </a:r>
            <a:r>
              <a:rPr kumimoji="1" lang="en-US" sz="1200" b="0" i="0" kern="1200" baseline="0" dirty="0" err="1" smtClean="0">
                <a:solidFill>
                  <a:schemeClr val="tx1"/>
                </a:solidFill>
                <a:effectLst/>
                <a:latin typeface="+mn-lt"/>
                <a:ea typeface="+mn-ea"/>
                <a:cs typeface="+mn-cs"/>
              </a:rPr>
              <a:t>báo</a:t>
            </a:r>
            <a:r>
              <a:rPr kumimoji="1" lang="en-US" sz="1200" b="0" i="0" kern="1200" baseline="0" dirty="0" smtClean="0">
                <a:solidFill>
                  <a:schemeClr val="tx1"/>
                </a:solidFill>
                <a:effectLst/>
                <a:latin typeface="+mn-lt"/>
                <a:ea typeface="+mn-ea"/>
                <a:cs typeface="+mn-cs"/>
              </a:rPr>
              <a:t> </a:t>
            </a:r>
            <a:r>
              <a:rPr kumimoji="1" lang="en-US" sz="1200" b="0" i="0" kern="1200" baseline="0" dirty="0" err="1" smtClean="0">
                <a:solidFill>
                  <a:schemeClr val="tx1"/>
                </a:solidFill>
                <a:effectLst/>
                <a:latin typeface="+mn-lt"/>
                <a:ea typeface="+mn-ea"/>
                <a:cs typeface="+mn-cs"/>
              </a:rPr>
              <a:t>lỗi</a:t>
            </a:r>
            <a:r>
              <a:rPr kumimoji="1" lang="en-US" sz="1200" b="0" i="0" kern="1200" baseline="0" dirty="0" smtClean="0">
                <a:solidFill>
                  <a:schemeClr val="tx1"/>
                </a:solidFill>
                <a:effectLst/>
                <a:latin typeface="+mn-lt"/>
                <a:ea typeface="+mn-ea"/>
                <a:cs typeface="+mn-cs"/>
              </a:rPr>
              <a:t> </a:t>
            </a:r>
            <a:r>
              <a:rPr kumimoji="1" lang="en-US" sz="1200" b="0" i="0" kern="1200" baseline="0" dirty="0" err="1" smtClean="0">
                <a:solidFill>
                  <a:schemeClr val="tx1"/>
                </a:solidFill>
                <a:effectLst/>
                <a:latin typeface="+mn-lt"/>
                <a:ea typeface="+mn-ea"/>
                <a:cs typeface="+mn-cs"/>
              </a:rPr>
              <a:t>chủ</a:t>
            </a:r>
            <a:r>
              <a:rPr kumimoji="1" lang="en-US" sz="1200" b="0" i="0" kern="1200" baseline="0" dirty="0" smtClean="0">
                <a:solidFill>
                  <a:schemeClr val="tx1"/>
                </a:solidFill>
                <a:effectLst/>
                <a:latin typeface="+mn-lt"/>
                <a:ea typeface="+mn-ea"/>
                <a:cs typeface="+mn-cs"/>
              </a:rPr>
              <a:t> </a:t>
            </a:r>
            <a:r>
              <a:rPr kumimoji="1" lang="en-US" sz="1200" b="0" i="0" kern="1200" baseline="0" dirty="0" err="1" smtClean="0">
                <a:solidFill>
                  <a:schemeClr val="tx1"/>
                </a:solidFill>
                <a:effectLst/>
                <a:latin typeface="+mn-lt"/>
                <a:ea typeface="+mn-ea"/>
                <a:cs typeface="+mn-cs"/>
              </a:rPr>
              <a:t>động</a:t>
            </a:r>
            <a:r>
              <a:rPr kumimoji="1" lang="en-US" sz="1200" b="0" i="0" kern="1200" baseline="0" dirty="0" smtClean="0">
                <a:solidFill>
                  <a:schemeClr val="tx1"/>
                </a:solidFill>
                <a:effectLst/>
                <a:latin typeface="+mn-lt"/>
                <a:ea typeface="+mn-ea"/>
                <a:cs typeface="+mn-cs"/>
              </a:rPr>
              <a:t> hay </a:t>
            </a:r>
            <a:r>
              <a:rPr kumimoji="1" lang="en-US" sz="1200" b="0" i="0" kern="1200" baseline="0" dirty="0" err="1" smtClean="0">
                <a:solidFill>
                  <a:schemeClr val="tx1"/>
                </a:solidFill>
                <a:effectLst/>
                <a:latin typeface="+mn-lt"/>
                <a:ea typeface="+mn-ea"/>
                <a:cs typeface="+mn-cs"/>
              </a:rPr>
              <a:t>bị</a:t>
            </a:r>
            <a:r>
              <a:rPr kumimoji="1" lang="en-US" sz="1200" b="0" i="0" kern="1200" baseline="0" dirty="0" smtClean="0">
                <a:solidFill>
                  <a:schemeClr val="tx1"/>
                </a:solidFill>
                <a:effectLst/>
                <a:latin typeface="+mn-lt"/>
                <a:ea typeface="+mn-ea"/>
                <a:cs typeface="+mn-cs"/>
              </a:rPr>
              <a:t> </a:t>
            </a:r>
            <a:r>
              <a:rPr kumimoji="1" lang="en-US" sz="1200" b="0" i="0" kern="1200" baseline="0" dirty="0" err="1" smtClean="0">
                <a:solidFill>
                  <a:schemeClr val="tx1"/>
                </a:solidFill>
                <a:effectLst/>
                <a:latin typeface="+mn-lt"/>
                <a:ea typeface="+mn-ea"/>
                <a:cs typeface="+mn-cs"/>
              </a:rPr>
              <a:t>động</a:t>
            </a:r>
            <a:r>
              <a:rPr kumimoji="1" lang="en-US" sz="1200" b="0" i="0" kern="1200" baseline="0" dirty="0" smtClean="0">
                <a:solidFill>
                  <a:schemeClr val="tx1"/>
                </a:solidFill>
                <a:effectLst/>
                <a:latin typeface="+mn-lt"/>
                <a:ea typeface="+mn-ea"/>
                <a:cs typeface="+mn-cs"/>
              </a:rPr>
              <a:t> </a:t>
            </a:r>
            <a:r>
              <a:rPr kumimoji="1" lang="en-US" sz="1200" b="0" i="0" kern="1200" baseline="0" dirty="0" err="1" smtClean="0">
                <a:solidFill>
                  <a:schemeClr val="tx1"/>
                </a:solidFill>
                <a:effectLst/>
                <a:latin typeface="+mn-lt"/>
                <a:ea typeface="+mn-ea"/>
                <a:cs typeface="+mn-cs"/>
              </a:rPr>
              <a:t>tiếp</a:t>
            </a:r>
            <a:r>
              <a:rPr kumimoji="1" lang="en-US" sz="1200" b="0" i="0" kern="1200" baseline="0" dirty="0" smtClean="0">
                <a:solidFill>
                  <a:schemeClr val="tx1"/>
                </a:solidFill>
                <a:effectLst/>
                <a:latin typeface="+mn-lt"/>
                <a:ea typeface="+mn-ea"/>
                <a:cs typeface="+mn-cs"/>
              </a:rPr>
              <a:t> </a:t>
            </a:r>
            <a:r>
              <a:rPr kumimoji="1" lang="en-US" sz="1200" b="0" i="0" kern="1200" baseline="0" dirty="0" err="1" smtClean="0">
                <a:solidFill>
                  <a:schemeClr val="tx1"/>
                </a:solidFill>
                <a:effectLst/>
                <a:latin typeface="+mn-lt"/>
                <a:ea typeface="+mn-ea"/>
                <a:cs typeface="+mn-cs"/>
              </a:rPr>
              <a:t>theo</a:t>
            </a:r>
            <a:r>
              <a:rPr kumimoji="1" lang="en-US" sz="1200" b="0" i="0" kern="1200" baseline="0" dirty="0" smtClean="0">
                <a:solidFill>
                  <a:schemeClr val="tx1"/>
                </a:solidFill>
                <a:effectLst/>
                <a:latin typeface="+mn-lt"/>
                <a:ea typeface="+mn-ea"/>
                <a:cs typeface="+mn-cs"/>
              </a:rPr>
              <a:t>  </a:t>
            </a:r>
            <a:r>
              <a:rPr kumimoji="1" lang="en-US" sz="1200" b="0" i="0" kern="1200" baseline="0" dirty="0" err="1" smtClean="0">
                <a:solidFill>
                  <a:schemeClr val="tx1"/>
                </a:solidFill>
                <a:effectLst/>
                <a:latin typeface="+mn-lt"/>
                <a:ea typeface="+mn-ea"/>
                <a:cs typeface="+mn-cs"/>
              </a:rPr>
              <a:t>là</a:t>
            </a:r>
            <a:r>
              <a:rPr kumimoji="1" lang="en-US" sz="1200" b="0" i="0" kern="1200" baseline="0" dirty="0" smtClean="0">
                <a:solidFill>
                  <a:schemeClr val="tx1"/>
                </a:solidFill>
                <a:effectLst/>
                <a:latin typeface="+mn-lt"/>
                <a:ea typeface="+mn-ea"/>
                <a:cs typeface="+mn-cs"/>
              </a:rPr>
              <a:t> 6 </a:t>
            </a:r>
            <a:r>
              <a:rPr kumimoji="1" lang="en-US" sz="1200" b="0" i="0" kern="1200" baseline="0" dirty="0" err="1" smtClean="0">
                <a:solidFill>
                  <a:schemeClr val="tx1"/>
                </a:solidFill>
                <a:effectLst/>
                <a:latin typeface="+mn-lt"/>
                <a:ea typeface="+mn-ea"/>
                <a:cs typeface="+mn-cs"/>
              </a:rPr>
              <a:t>bít</a:t>
            </a:r>
            <a:r>
              <a:rPr kumimoji="1" lang="en-US" sz="1200" b="0" i="0" kern="1200" baseline="0" dirty="0" smtClean="0">
                <a:solidFill>
                  <a:schemeClr val="tx1"/>
                </a:solidFill>
                <a:effectLst/>
                <a:latin typeface="+mn-lt"/>
                <a:ea typeface="+mn-ea"/>
                <a:cs typeface="+mn-cs"/>
              </a:rPr>
              <a:t> </a:t>
            </a:r>
            <a:r>
              <a:rPr kumimoji="1" lang="en-US" sz="1200" b="0" i="0" kern="1200" baseline="0" dirty="0" err="1" smtClean="0">
                <a:solidFill>
                  <a:schemeClr val="tx1"/>
                </a:solidFill>
                <a:effectLst/>
                <a:latin typeface="+mn-lt"/>
                <a:ea typeface="+mn-ea"/>
                <a:cs typeface="+mn-cs"/>
              </a:rPr>
              <a:t>thể</a:t>
            </a:r>
            <a:r>
              <a:rPr kumimoji="1" lang="en-US" sz="1200" b="0" i="0" kern="1200" baseline="0" dirty="0" smtClean="0">
                <a:solidFill>
                  <a:schemeClr val="tx1"/>
                </a:solidFill>
                <a:effectLst/>
                <a:latin typeface="+mn-lt"/>
                <a:ea typeface="+mn-ea"/>
                <a:cs typeface="+mn-cs"/>
              </a:rPr>
              <a:t> </a:t>
            </a:r>
            <a:r>
              <a:rPr kumimoji="1" lang="en-US" sz="1200" b="0" i="0" kern="1200" baseline="0" dirty="0" err="1" smtClean="0">
                <a:solidFill>
                  <a:schemeClr val="tx1"/>
                </a:solidFill>
                <a:effectLst/>
                <a:latin typeface="+mn-lt"/>
                <a:ea typeface="+mn-ea"/>
                <a:cs typeface="+mn-cs"/>
              </a:rPr>
              <a:t>hiện</a:t>
            </a:r>
            <a:r>
              <a:rPr kumimoji="1" lang="en-US" sz="1200" b="0" i="0" kern="1200" baseline="0" dirty="0" smtClean="0">
                <a:solidFill>
                  <a:schemeClr val="tx1"/>
                </a:solidFill>
                <a:effectLst/>
                <a:latin typeface="+mn-lt"/>
                <a:ea typeface="+mn-ea"/>
                <a:cs typeface="+mn-cs"/>
              </a:rPr>
              <a:t> </a:t>
            </a:r>
            <a:r>
              <a:rPr kumimoji="1" lang="en-US" sz="1200" b="0" i="0" kern="1200" baseline="0" dirty="0" err="1" smtClean="0">
                <a:solidFill>
                  <a:schemeClr val="tx1"/>
                </a:solidFill>
                <a:effectLst/>
                <a:latin typeface="+mn-lt"/>
                <a:ea typeface="+mn-ea"/>
                <a:cs typeface="+mn-cs"/>
              </a:rPr>
              <a:t>đếm</a:t>
            </a:r>
            <a:r>
              <a:rPr kumimoji="1" lang="en-US" sz="1200" b="0" i="0" kern="1200" baseline="0" dirty="0" smtClean="0">
                <a:solidFill>
                  <a:schemeClr val="tx1"/>
                </a:solidFill>
                <a:effectLst/>
                <a:latin typeface="+mn-lt"/>
                <a:ea typeface="+mn-ea"/>
                <a:cs typeface="+mn-cs"/>
              </a:rPr>
              <a:t> </a:t>
            </a:r>
            <a:r>
              <a:rPr kumimoji="1" lang="en-US" sz="1200" b="0" i="0" kern="1200" baseline="0" dirty="0" err="1" smtClean="0">
                <a:solidFill>
                  <a:schemeClr val="tx1"/>
                </a:solidFill>
                <a:effectLst/>
                <a:latin typeface="+mn-lt"/>
                <a:ea typeface="+mn-ea"/>
                <a:cs typeface="+mn-cs"/>
              </a:rPr>
              <a:t>lỗi</a:t>
            </a:r>
            <a:r>
              <a:rPr kumimoji="1" lang="en-US" sz="1200" b="0" i="0" kern="1200" baseline="0" dirty="0" smtClean="0">
                <a:solidFill>
                  <a:schemeClr val="tx1"/>
                </a:solidFill>
                <a:effectLst/>
                <a:latin typeface="+mn-lt"/>
                <a:ea typeface="+mn-ea"/>
                <a:cs typeface="+mn-cs"/>
              </a:rPr>
              <a:t>. </a:t>
            </a:r>
            <a:r>
              <a:rPr kumimoji="1" lang="en-US" sz="1200" b="0" i="0" kern="1200" baseline="0" dirty="0" err="1" smtClean="0">
                <a:solidFill>
                  <a:schemeClr val="tx1"/>
                </a:solidFill>
                <a:effectLst/>
                <a:latin typeface="+mn-lt"/>
                <a:ea typeface="+mn-ea"/>
                <a:cs typeface="+mn-cs"/>
              </a:rPr>
              <a:t>Kết</a:t>
            </a:r>
            <a:r>
              <a:rPr kumimoji="1" lang="en-US" sz="1200" b="0" i="0" kern="1200" baseline="0" dirty="0" smtClean="0">
                <a:solidFill>
                  <a:schemeClr val="tx1"/>
                </a:solidFill>
                <a:effectLst/>
                <a:latin typeface="+mn-lt"/>
                <a:ea typeface="+mn-ea"/>
                <a:cs typeface="+mn-cs"/>
              </a:rPr>
              <a:t> </a:t>
            </a:r>
            <a:r>
              <a:rPr kumimoji="1" lang="en-US" sz="1200" b="0" i="0" kern="1200" baseline="0" dirty="0" err="1" smtClean="0">
                <a:solidFill>
                  <a:schemeClr val="tx1"/>
                </a:solidFill>
                <a:effectLst/>
                <a:latin typeface="+mn-lt"/>
                <a:ea typeface="+mn-ea"/>
                <a:cs typeface="+mn-cs"/>
              </a:rPr>
              <a:t>thúc</a:t>
            </a:r>
            <a:r>
              <a:rPr kumimoji="1" lang="en-US" sz="1200" b="0" i="0" kern="1200" baseline="0" dirty="0" smtClean="0">
                <a:solidFill>
                  <a:schemeClr val="tx1"/>
                </a:solidFill>
                <a:effectLst/>
                <a:latin typeface="+mn-lt"/>
                <a:ea typeface="+mn-ea"/>
                <a:cs typeface="+mn-cs"/>
              </a:rPr>
              <a:t> </a:t>
            </a:r>
            <a:r>
              <a:rPr kumimoji="1" lang="en-US" sz="1200" b="0" i="0" kern="1200" baseline="0" dirty="0" err="1" smtClean="0">
                <a:solidFill>
                  <a:schemeClr val="tx1"/>
                </a:solidFill>
                <a:effectLst/>
                <a:latin typeface="+mn-lt"/>
                <a:ea typeface="+mn-ea"/>
                <a:cs typeface="+mn-cs"/>
              </a:rPr>
              <a:t>khung</a:t>
            </a:r>
            <a:r>
              <a:rPr kumimoji="1" lang="en-US" sz="1200" b="0" i="0" kern="1200" baseline="0" dirty="0" smtClean="0">
                <a:solidFill>
                  <a:schemeClr val="tx1"/>
                </a:solidFill>
                <a:effectLst/>
                <a:latin typeface="+mn-lt"/>
                <a:ea typeface="+mn-ea"/>
                <a:cs typeface="+mn-cs"/>
              </a:rPr>
              <a:t> </a:t>
            </a:r>
            <a:r>
              <a:rPr kumimoji="1" lang="en-US" sz="1200" b="0" i="0" kern="1200" baseline="0" dirty="0" err="1" smtClean="0">
                <a:solidFill>
                  <a:schemeClr val="tx1"/>
                </a:solidFill>
                <a:effectLst/>
                <a:latin typeface="+mn-lt"/>
                <a:ea typeface="+mn-ea"/>
                <a:cs typeface="+mn-cs"/>
              </a:rPr>
              <a:t>báo</a:t>
            </a:r>
            <a:r>
              <a:rPr kumimoji="1" lang="en-US" sz="1200" b="0" i="0" kern="1200" baseline="0" dirty="0" smtClean="0">
                <a:solidFill>
                  <a:schemeClr val="tx1"/>
                </a:solidFill>
                <a:effectLst/>
                <a:latin typeface="+mn-lt"/>
                <a:ea typeface="+mn-ea"/>
                <a:cs typeface="+mn-cs"/>
              </a:rPr>
              <a:t> </a:t>
            </a:r>
            <a:r>
              <a:rPr kumimoji="1" lang="en-US" sz="1200" b="0" i="0" kern="1200" baseline="0" dirty="0" err="1" smtClean="0">
                <a:solidFill>
                  <a:schemeClr val="tx1"/>
                </a:solidFill>
                <a:effectLst/>
                <a:latin typeface="+mn-lt"/>
                <a:ea typeface="+mn-ea"/>
                <a:cs typeface="+mn-cs"/>
              </a:rPr>
              <a:t>lỗi</a:t>
            </a:r>
            <a:r>
              <a:rPr kumimoji="1" lang="en-US" sz="1200" b="0" i="0" kern="1200" baseline="0" dirty="0" smtClean="0">
                <a:solidFill>
                  <a:schemeClr val="tx1"/>
                </a:solidFill>
                <a:effectLst/>
                <a:latin typeface="+mn-lt"/>
                <a:ea typeface="+mn-ea"/>
                <a:cs typeface="+mn-cs"/>
              </a:rPr>
              <a:t> </a:t>
            </a:r>
            <a:r>
              <a:rPr kumimoji="1" lang="en-US" sz="1200" b="0" i="0" kern="1200" baseline="0" dirty="0" err="1" smtClean="0">
                <a:solidFill>
                  <a:schemeClr val="tx1"/>
                </a:solidFill>
                <a:effectLst/>
                <a:latin typeface="+mn-lt"/>
                <a:ea typeface="+mn-ea"/>
                <a:cs typeface="+mn-cs"/>
              </a:rPr>
              <a:t>bằng</a:t>
            </a:r>
            <a:r>
              <a:rPr kumimoji="1" lang="en-US" sz="1200" b="0" i="0" kern="1200" baseline="0" dirty="0" smtClean="0">
                <a:solidFill>
                  <a:schemeClr val="tx1"/>
                </a:solidFill>
                <a:effectLst/>
                <a:latin typeface="+mn-lt"/>
                <a:ea typeface="+mn-ea"/>
                <a:cs typeface="+mn-cs"/>
              </a:rPr>
              <a:t> 8 bit 1.( </a:t>
            </a:r>
            <a:r>
              <a:rPr kumimoji="1" lang="en-US" sz="1200" b="0" i="0" kern="1200" baseline="0" dirty="0" err="1" smtClean="0">
                <a:solidFill>
                  <a:schemeClr val="tx1"/>
                </a:solidFill>
                <a:effectLst/>
                <a:latin typeface="+mn-lt"/>
                <a:ea typeface="+mn-ea"/>
                <a:cs typeface="+mn-cs"/>
              </a:rPr>
              <a:t>đóng</a:t>
            </a:r>
            <a:r>
              <a:rPr kumimoji="1" lang="en-US" sz="1200" b="0" i="0" kern="1200" baseline="0" dirty="0" smtClean="0">
                <a:solidFill>
                  <a:schemeClr val="tx1"/>
                </a:solidFill>
                <a:effectLst/>
                <a:latin typeface="+mn-lt"/>
                <a:ea typeface="+mn-ea"/>
                <a:cs typeface="+mn-cs"/>
              </a:rPr>
              <a:t> </a:t>
            </a:r>
            <a:r>
              <a:rPr kumimoji="1" lang="en-US" sz="1200" b="0" i="0" kern="1200" baseline="0" dirty="0" err="1" smtClean="0">
                <a:solidFill>
                  <a:schemeClr val="tx1"/>
                </a:solidFill>
                <a:effectLst/>
                <a:latin typeface="+mn-lt"/>
                <a:ea typeface="+mn-ea"/>
                <a:cs typeface="+mn-cs"/>
              </a:rPr>
              <a:t>khung</a:t>
            </a:r>
            <a:r>
              <a:rPr kumimoji="1" lang="en-US" sz="1200" b="0" i="0" kern="1200" baseline="0" dirty="0" smtClean="0">
                <a:solidFill>
                  <a:schemeClr val="tx1"/>
                </a:solidFill>
                <a:effectLst/>
                <a:latin typeface="+mn-lt"/>
                <a:ea typeface="+mn-ea"/>
                <a:cs typeface="+mn-cs"/>
              </a:rPr>
              <a:t> </a:t>
            </a:r>
            <a:r>
              <a:rPr kumimoji="1" lang="en-US" sz="1200" b="0" i="0" kern="1200" baseline="0" dirty="0" err="1" smtClean="0">
                <a:solidFill>
                  <a:schemeClr val="tx1"/>
                </a:solidFill>
                <a:effectLst/>
                <a:latin typeface="+mn-lt"/>
                <a:ea typeface="+mn-ea"/>
                <a:cs typeface="+mn-cs"/>
              </a:rPr>
              <a:t>báo</a:t>
            </a:r>
            <a:r>
              <a:rPr kumimoji="1" lang="en-US" sz="1200" b="0" i="0" kern="1200" baseline="0" dirty="0" smtClean="0">
                <a:solidFill>
                  <a:schemeClr val="tx1"/>
                </a:solidFill>
                <a:effectLst/>
                <a:latin typeface="+mn-lt"/>
                <a:ea typeface="+mn-ea"/>
                <a:cs typeface="+mn-cs"/>
              </a:rPr>
              <a:t> </a:t>
            </a:r>
            <a:r>
              <a:rPr kumimoji="1" lang="en-US" sz="1200" b="0" i="0" kern="1200" baseline="0" dirty="0" err="1" smtClean="0">
                <a:solidFill>
                  <a:schemeClr val="tx1"/>
                </a:solidFill>
                <a:effectLst/>
                <a:latin typeface="+mn-lt"/>
                <a:ea typeface="+mn-ea"/>
                <a:cs typeface="+mn-cs"/>
              </a:rPr>
              <a:t>lỗi</a:t>
            </a:r>
            <a:r>
              <a:rPr kumimoji="1" lang="en-US" sz="1200" b="0" i="0" kern="1200" baseline="0" dirty="0" smtClean="0">
                <a:solidFill>
                  <a:schemeClr val="tx1"/>
                </a:solidFill>
                <a:effectLst/>
                <a:latin typeface="+mn-lt"/>
                <a:ea typeface="+mn-ea"/>
                <a:cs typeface="+mn-cs"/>
              </a:rPr>
              <a:t>) </a:t>
            </a:r>
            <a:endParaRPr kumimoji="1" lang="vi-VN" sz="1200" b="0" i="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6DD42000-FE38-4503-B976-B4340EDAAD99}" type="slidenum">
              <a:rPr kumimoji="1" lang="ja-JP" altLang="en-US" smtClean="0"/>
              <a:t>16</a:t>
            </a:fld>
            <a:endParaRPr kumimoji="1" lang="ja-JP" altLang="en-US"/>
          </a:p>
        </p:txBody>
      </p:sp>
    </p:spTree>
    <p:extLst>
      <p:ext uri="{BB962C8B-B14F-4D97-AF65-F5344CB8AC3E}">
        <p14:creationId xmlns:p14="http://schemas.microsoft.com/office/powerpoint/2010/main" val="23095993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vi-VN" sz="1200" b="0" i="0" kern="1200" dirty="0" smtClean="0">
                <a:solidFill>
                  <a:schemeClr val="tx1"/>
                </a:solidFill>
                <a:effectLst/>
                <a:latin typeface="+mn-lt"/>
                <a:ea typeface="+mn-ea"/>
                <a:cs typeface="+mn-cs"/>
              </a:rPr>
              <a:t>Bộ điều khiển CAN có thể ở một trong ba trạng thái:</a:t>
            </a:r>
          </a:p>
          <a:p>
            <a:r>
              <a:rPr kumimoji="1" lang="vi-VN" sz="1200" b="0" i="0" kern="1200" dirty="0" smtClean="0">
                <a:solidFill>
                  <a:schemeClr val="tx1"/>
                </a:solidFill>
                <a:effectLst/>
                <a:latin typeface="+mn-lt"/>
                <a:ea typeface="+mn-ea"/>
                <a:cs typeface="+mn-cs"/>
              </a:rPr>
              <a:t>Lỗi hoạt động – chế độ hoạt động bình thường của bộ điều khiển. Có thể nhận và truyền thông điệp. Khi phát hiện lỗi, một cờ lỗi hoạt động sẽ được gửi.</a:t>
            </a:r>
          </a:p>
          <a:p>
            <a:r>
              <a:rPr kumimoji="1" lang="vi-VN" sz="1200" b="0" i="0" kern="1200" dirty="0" smtClean="0">
                <a:solidFill>
                  <a:schemeClr val="tx1"/>
                </a:solidFill>
                <a:effectLst/>
                <a:latin typeface="+mn-lt"/>
                <a:ea typeface="+mn-ea"/>
                <a:cs typeface="+mn-cs"/>
              </a:rPr>
              <a:t>Lỗi bị động – chế độ được kích hoạt khi bộ điều khiển gặp sự cố thường xuyên khi truyền hoặc nhận thông điệp. Có thể nhận và truyền thông điệp. Khi phát hiện lỗi trong khi nhận, một cờ lỗi thụ động sẽ được gửi.</a:t>
            </a:r>
          </a:p>
          <a:p>
            <a:r>
              <a:rPr kumimoji="1" lang="vi-VN" sz="1200" b="0" i="0" kern="1200" dirty="0" smtClean="0">
                <a:solidFill>
                  <a:schemeClr val="tx1"/>
                </a:solidFill>
                <a:effectLst/>
                <a:latin typeface="+mn-lt"/>
                <a:ea typeface="+mn-ea"/>
                <a:cs typeface="+mn-cs"/>
              </a:rPr>
              <a:t>Tắt Bus – được kích hoạt nếu bộ điều khiển gặp sự cố nghiêm trọng với việc truyền thông điệp. Không thể nhận hoặc truyền thông điệp nào cho đến khi bộ điều khiển CAN được bộ vi điều khiển hoặc bộ xử lý master đặt lại.</a:t>
            </a:r>
          </a:p>
          <a:p>
            <a:r>
              <a:rPr kumimoji="1" lang="vi-VN" sz="1200" b="0" i="0" kern="1200" dirty="0" smtClean="0">
                <a:solidFill>
                  <a:schemeClr val="tx1"/>
                </a:solidFill>
                <a:effectLst/>
                <a:latin typeface="+mn-lt"/>
                <a:ea typeface="+mn-ea"/>
                <a:cs typeface="+mn-cs"/>
              </a:rPr>
              <a:t>Chế độ của bộ điều khiển được điều khiển bởi hai bộ đếm lỗi – bộ đếm lỗi truyền (tx_count) và bộ đếm lỗi nhận (rx_count). Các quy tắc sau được áp dụng:</a:t>
            </a:r>
          </a:p>
          <a:p>
            <a:r>
              <a:rPr kumimoji="1" lang="vi-VN" sz="1200" b="0" i="0" kern="1200" dirty="0" smtClean="0">
                <a:solidFill>
                  <a:schemeClr val="tx1"/>
                </a:solidFill>
                <a:effectLst/>
                <a:latin typeface="+mn-lt"/>
                <a:ea typeface="+mn-ea"/>
                <a:cs typeface="+mn-cs"/>
              </a:rPr>
              <a:t>Bộ điều khiển CAN đang ở chế độ kích hoạt lỗi nếu tx_count &lt;= 127 VÀ rx_count &lt;= 127.</a:t>
            </a:r>
          </a:p>
          <a:p>
            <a:r>
              <a:rPr kumimoji="1" lang="vi-VN" sz="1200" b="0" i="0" kern="1200" dirty="0" smtClean="0">
                <a:solidFill>
                  <a:schemeClr val="tx1"/>
                </a:solidFill>
                <a:effectLst/>
                <a:latin typeface="+mn-lt"/>
                <a:ea typeface="+mn-ea"/>
                <a:cs typeface="+mn-cs"/>
              </a:rPr>
              <a:t>Chế độ thụ động được sử dụng nếu (tx_count&gt; 127 HOẶC rx_count&gt; 127) VÀ tx_count &lt;= 255.</a:t>
            </a:r>
          </a:p>
          <a:p>
            <a:r>
              <a:rPr kumimoji="1" lang="vi-VN" sz="1200" b="0" i="0" kern="1200" dirty="0" smtClean="0">
                <a:solidFill>
                  <a:schemeClr val="tx1"/>
                </a:solidFill>
                <a:effectLst/>
                <a:latin typeface="+mn-lt"/>
                <a:ea typeface="+mn-ea"/>
                <a:cs typeface="+mn-cs"/>
              </a:rPr>
              <a:t>Tắt Bus được kích hoạt nếu tx_count&gt; 255.</a:t>
            </a:r>
          </a:p>
          <a:p>
            <a:r>
              <a:rPr kumimoji="1" lang="vi-VN" sz="1200" b="0" i="0" kern="1200" dirty="0" smtClean="0">
                <a:solidFill>
                  <a:schemeClr val="tx1"/>
                </a:solidFill>
                <a:effectLst/>
                <a:latin typeface="+mn-lt"/>
                <a:ea typeface="+mn-ea"/>
                <a:cs typeface="+mn-cs"/>
              </a:rPr>
              <a:t>Sau khi bộ điều khiển CAN đã chuyển sang trạng thái tắt bus, nó phải được đặt lại bởi bộ vi điều khiển hoặc bộ xử lý master để có thể tiếp tục hoạt động. Ngoài ra, chế độ này chỉ được phép kích hoạt khi nhận được 128 lần xuất hiện của 11 Recessive Bit liên tiếp.</a:t>
            </a:r>
            <a:endParaRPr kumimoji="1" lang="vi-VN"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6DD42000-FE38-4503-B976-B4340EDAAD99}" type="slidenum">
              <a:rPr kumimoji="1" lang="ja-JP" altLang="en-US" smtClean="0"/>
              <a:t>17</a:t>
            </a:fld>
            <a:endParaRPr kumimoji="1" lang="ja-JP" altLang="en-US"/>
          </a:p>
        </p:txBody>
      </p:sp>
    </p:spTree>
    <p:extLst>
      <p:ext uri="{BB962C8B-B14F-4D97-AF65-F5344CB8AC3E}">
        <p14:creationId xmlns:p14="http://schemas.microsoft.com/office/powerpoint/2010/main" val="616171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Một</a:t>
            </a:r>
            <a:r>
              <a:rPr lang="en-US" dirty="0" smtClean="0"/>
              <a:t> node</a:t>
            </a:r>
            <a:r>
              <a:rPr lang="en-US" baseline="0" dirty="0" smtClean="0"/>
              <a:t> </a:t>
            </a:r>
            <a:r>
              <a:rPr lang="en-US" baseline="0" dirty="0" err="1" smtClean="0"/>
              <a:t>có</a:t>
            </a:r>
            <a:r>
              <a:rPr lang="en-US" baseline="0" dirty="0" smtClean="0"/>
              <a:t> </a:t>
            </a:r>
            <a:r>
              <a:rPr lang="en-US" baseline="0" dirty="0" err="1" smtClean="0"/>
              <a:t>thể</a:t>
            </a:r>
            <a:r>
              <a:rPr lang="en-US" baseline="0" dirty="0" smtClean="0"/>
              <a:t> </a:t>
            </a:r>
            <a:r>
              <a:rPr lang="en-US" baseline="0" dirty="0" err="1" smtClean="0"/>
              <a:t>giám</a:t>
            </a:r>
            <a:r>
              <a:rPr lang="en-US" baseline="0" dirty="0" smtClean="0"/>
              <a:t> </a:t>
            </a:r>
            <a:r>
              <a:rPr lang="en-US" baseline="0" dirty="0" err="1" smtClean="0"/>
              <a:t>sát</a:t>
            </a:r>
            <a:r>
              <a:rPr lang="en-US" baseline="0" dirty="0" smtClean="0"/>
              <a:t> </a:t>
            </a:r>
            <a:r>
              <a:rPr lang="en-US" baseline="0" dirty="0" err="1" smtClean="0"/>
              <a:t>tất</a:t>
            </a:r>
            <a:r>
              <a:rPr lang="en-US" baseline="0" dirty="0" smtClean="0"/>
              <a:t> </a:t>
            </a:r>
            <a:r>
              <a:rPr lang="en-US" baseline="0" dirty="0" err="1" smtClean="0"/>
              <a:t>cả</a:t>
            </a:r>
            <a:r>
              <a:rPr lang="en-US" baseline="0" dirty="0" smtClean="0"/>
              <a:t> </a:t>
            </a:r>
            <a:r>
              <a:rPr lang="en-US" baseline="0" dirty="0" err="1" smtClean="0"/>
              <a:t>các</a:t>
            </a:r>
            <a:r>
              <a:rPr lang="en-US" baseline="0" dirty="0" smtClean="0"/>
              <a:t> node </a:t>
            </a:r>
            <a:r>
              <a:rPr lang="en-US" baseline="0" dirty="0" err="1" smtClean="0"/>
              <a:t>khác</a:t>
            </a:r>
            <a:r>
              <a:rPr lang="en-US" baseline="0" dirty="0" smtClean="0"/>
              <a:t> </a:t>
            </a:r>
            <a:r>
              <a:rPr lang="en-US" baseline="0" dirty="0" err="1" smtClean="0"/>
              <a:t>và</a:t>
            </a:r>
            <a:r>
              <a:rPr lang="en-US" baseline="0" dirty="0" smtClean="0"/>
              <a:t> </a:t>
            </a:r>
            <a:r>
              <a:rPr lang="en-US" baseline="0" dirty="0" err="1" smtClean="0"/>
              <a:t>chính</a:t>
            </a:r>
            <a:r>
              <a:rPr lang="en-US" baseline="0" dirty="0" smtClean="0"/>
              <a:t> </a:t>
            </a:r>
            <a:r>
              <a:rPr lang="en-US" baseline="0" dirty="0" err="1" smtClean="0"/>
              <a:t>nó</a:t>
            </a:r>
            <a:r>
              <a:rPr lang="en-US" baseline="0" dirty="0" smtClean="0"/>
              <a:t>.  </a:t>
            </a:r>
            <a:r>
              <a:rPr lang="en-US" baseline="0" dirty="0" err="1" smtClean="0"/>
              <a:t>Sau</a:t>
            </a:r>
            <a:r>
              <a:rPr lang="en-US" baseline="0" dirty="0" smtClean="0"/>
              <a:t> Data Frame </a:t>
            </a:r>
            <a:r>
              <a:rPr lang="en-US" baseline="0" dirty="0" err="1" smtClean="0"/>
              <a:t>hoặc</a:t>
            </a:r>
            <a:r>
              <a:rPr lang="en-US" baseline="0" dirty="0" smtClean="0"/>
              <a:t> Rome Frame </a:t>
            </a:r>
            <a:r>
              <a:rPr lang="en-US" baseline="0" dirty="0" err="1" smtClean="0"/>
              <a:t>thì</a:t>
            </a:r>
            <a:r>
              <a:rPr lang="en-US" baseline="0" dirty="0" smtClean="0"/>
              <a:t> </a:t>
            </a:r>
            <a:r>
              <a:rPr lang="en-US" baseline="0" dirty="0" err="1" smtClean="0"/>
              <a:t>mới</a:t>
            </a:r>
            <a:r>
              <a:rPr lang="en-US" baseline="0" dirty="0" smtClean="0"/>
              <a:t> </a:t>
            </a:r>
            <a:r>
              <a:rPr lang="en-US" baseline="0" dirty="0" err="1" smtClean="0"/>
              <a:t>có</a:t>
            </a:r>
            <a:r>
              <a:rPr lang="en-US" baseline="0" dirty="0" smtClean="0"/>
              <a:t> </a:t>
            </a:r>
            <a:r>
              <a:rPr lang="en-US" baseline="0" dirty="0" err="1" smtClean="0"/>
              <a:t>thể</a:t>
            </a:r>
            <a:r>
              <a:rPr lang="en-US" baseline="0" dirty="0" smtClean="0"/>
              <a:t> </a:t>
            </a:r>
            <a:r>
              <a:rPr lang="en-US" baseline="0" dirty="0" err="1" smtClean="0"/>
              <a:t>xuất</a:t>
            </a:r>
            <a:r>
              <a:rPr lang="en-US" baseline="0" dirty="0" smtClean="0"/>
              <a:t> </a:t>
            </a:r>
            <a:r>
              <a:rPr lang="en-US" baseline="0" dirty="0" err="1" smtClean="0"/>
              <a:t>hiện</a:t>
            </a:r>
            <a:r>
              <a:rPr lang="en-US" baseline="0" dirty="0" smtClean="0"/>
              <a:t> </a:t>
            </a:r>
            <a:r>
              <a:rPr lang="en-US" baseline="0" dirty="0" err="1" smtClean="0"/>
              <a:t>Erro</a:t>
            </a:r>
            <a:r>
              <a:rPr lang="en-US" baseline="0" dirty="0" smtClean="0"/>
              <a:t> Frame.</a:t>
            </a:r>
          </a:p>
          <a:p>
            <a:r>
              <a:rPr lang="en-US" baseline="0" dirty="0" err="1" smtClean="0"/>
              <a:t>Khi</a:t>
            </a:r>
            <a:r>
              <a:rPr lang="en-US" baseline="0" dirty="0" smtClean="0"/>
              <a:t> </a:t>
            </a:r>
            <a:r>
              <a:rPr lang="en-US" baseline="0" dirty="0" err="1" smtClean="0"/>
              <a:t>phát</a:t>
            </a:r>
            <a:r>
              <a:rPr lang="en-US" baseline="0" dirty="0" smtClean="0"/>
              <a:t> </a:t>
            </a:r>
            <a:r>
              <a:rPr lang="en-US" baseline="0" dirty="0" err="1" smtClean="0"/>
              <a:t>hiên</a:t>
            </a:r>
            <a:r>
              <a:rPr lang="en-US" baseline="0" dirty="0" smtClean="0"/>
              <a:t> </a:t>
            </a:r>
            <a:r>
              <a:rPr lang="en-US" baseline="0" dirty="0" err="1" smtClean="0"/>
              <a:t>lỗi</a:t>
            </a:r>
            <a:r>
              <a:rPr lang="en-US" baseline="0" dirty="0" smtClean="0"/>
              <a:t> </a:t>
            </a:r>
            <a:r>
              <a:rPr lang="en-US" baseline="0" dirty="0" err="1" smtClean="0"/>
              <a:t>thì</a:t>
            </a:r>
            <a:r>
              <a:rPr lang="en-US" baseline="0" dirty="0" smtClean="0"/>
              <a:t> </a:t>
            </a:r>
            <a:r>
              <a:rPr lang="en-US" baseline="0" dirty="0" err="1" smtClean="0"/>
              <a:t>một</a:t>
            </a:r>
            <a:r>
              <a:rPr lang="en-US" baseline="0" dirty="0" smtClean="0"/>
              <a:t> </a:t>
            </a:r>
            <a:r>
              <a:rPr lang="en-US" baseline="0" dirty="0" err="1" smtClean="0"/>
              <a:t>Erro</a:t>
            </a:r>
            <a:r>
              <a:rPr lang="en-US" baseline="0" dirty="0" smtClean="0"/>
              <a:t> Frame </a:t>
            </a:r>
            <a:r>
              <a:rPr lang="en-US" baseline="0" dirty="0" err="1" smtClean="0"/>
              <a:t>sẽ</a:t>
            </a:r>
            <a:r>
              <a:rPr lang="en-US" baseline="0" dirty="0" smtClean="0"/>
              <a:t> </a:t>
            </a:r>
            <a:r>
              <a:rPr lang="en-US" baseline="0" dirty="0" err="1" smtClean="0"/>
              <a:t>được</a:t>
            </a:r>
            <a:r>
              <a:rPr lang="en-US" baseline="0" dirty="0" smtClean="0"/>
              <a:t> </a:t>
            </a:r>
            <a:r>
              <a:rPr lang="en-US" baseline="0" dirty="0" err="1" smtClean="0"/>
              <a:t>báo</a:t>
            </a:r>
            <a:r>
              <a:rPr lang="en-US" baseline="0" dirty="0" smtClean="0"/>
              <a:t> </a:t>
            </a:r>
            <a:r>
              <a:rPr lang="en-US" baseline="0" dirty="0" err="1" smtClean="0"/>
              <a:t>tùy</a:t>
            </a:r>
            <a:r>
              <a:rPr lang="en-US" baseline="0" dirty="0" smtClean="0"/>
              <a:t> </a:t>
            </a:r>
            <a:r>
              <a:rPr lang="en-US" baseline="0" dirty="0" err="1" smtClean="0"/>
              <a:t>theo</a:t>
            </a:r>
            <a:r>
              <a:rPr lang="en-US" baseline="0" dirty="0" smtClean="0"/>
              <a:t> </a:t>
            </a:r>
            <a:r>
              <a:rPr lang="en-US" baseline="0" dirty="0" err="1" smtClean="0"/>
              <a:t>lỗi</a:t>
            </a:r>
            <a:r>
              <a:rPr lang="en-US" baseline="0" dirty="0" smtClean="0"/>
              <a:t> </a:t>
            </a:r>
            <a:r>
              <a:rPr lang="en-US" baseline="0" dirty="0" err="1" smtClean="0"/>
              <a:t>chủ</a:t>
            </a:r>
            <a:r>
              <a:rPr lang="en-US" baseline="0" dirty="0" smtClean="0"/>
              <a:t> </a:t>
            </a:r>
            <a:r>
              <a:rPr lang="en-US" baseline="0" dirty="0" err="1" smtClean="0"/>
              <a:t>động</a:t>
            </a:r>
            <a:r>
              <a:rPr lang="en-US" baseline="0" dirty="0" smtClean="0"/>
              <a:t> hay </a:t>
            </a:r>
            <a:r>
              <a:rPr lang="en-US" baseline="0" dirty="0" err="1" smtClean="0"/>
              <a:t>lỗi</a:t>
            </a:r>
            <a:r>
              <a:rPr lang="en-US" baseline="0" dirty="0" smtClean="0"/>
              <a:t> </a:t>
            </a:r>
            <a:r>
              <a:rPr lang="en-US" baseline="0" dirty="0" err="1" smtClean="0"/>
              <a:t>bị</a:t>
            </a:r>
            <a:r>
              <a:rPr lang="en-US" baseline="0" dirty="0" smtClean="0"/>
              <a:t> </a:t>
            </a:r>
            <a:r>
              <a:rPr lang="en-US" baseline="0" dirty="0" err="1" smtClean="0"/>
              <a:t>động</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6DD42000-FE38-4503-B976-B4340EDAAD99}" type="slidenum">
              <a:rPr kumimoji="1" lang="ja-JP" altLang="en-US" smtClean="0"/>
              <a:t>18</a:t>
            </a:fld>
            <a:endParaRPr kumimoji="1" lang="ja-JP" altLang="en-US"/>
          </a:p>
        </p:txBody>
      </p:sp>
    </p:spTree>
    <p:extLst>
      <p:ext uri="{BB962C8B-B14F-4D97-AF65-F5344CB8AC3E}">
        <p14:creationId xmlns:p14="http://schemas.microsoft.com/office/powerpoint/2010/main" val="616171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Một</a:t>
            </a:r>
            <a:r>
              <a:rPr lang="en-US" dirty="0" smtClean="0"/>
              <a:t> node</a:t>
            </a:r>
            <a:r>
              <a:rPr lang="en-US" baseline="0" dirty="0" smtClean="0"/>
              <a:t> </a:t>
            </a:r>
            <a:r>
              <a:rPr lang="en-US" baseline="0" dirty="0" err="1" smtClean="0"/>
              <a:t>có</a:t>
            </a:r>
            <a:r>
              <a:rPr lang="en-US" baseline="0" dirty="0" smtClean="0"/>
              <a:t> </a:t>
            </a:r>
            <a:r>
              <a:rPr lang="en-US" baseline="0" dirty="0" err="1" smtClean="0"/>
              <a:t>thể</a:t>
            </a:r>
            <a:r>
              <a:rPr lang="en-US" baseline="0" dirty="0" smtClean="0"/>
              <a:t> </a:t>
            </a:r>
            <a:r>
              <a:rPr lang="en-US" baseline="0" dirty="0" err="1" smtClean="0"/>
              <a:t>giám</a:t>
            </a:r>
            <a:r>
              <a:rPr lang="en-US" baseline="0" dirty="0" smtClean="0"/>
              <a:t> </a:t>
            </a:r>
            <a:r>
              <a:rPr lang="en-US" baseline="0" dirty="0" err="1" smtClean="0"/>
              <a:t>sát</a:t>
            </a:r>
            <a:r>
              <a:rPr lang="en-US" baseline="0" dirty="0" smtClean="0"/>
              <a:t> </a:t>
            </a:r>
            <a:r>
              <a:rPr lang="en-US" baseline="0" dirty="0" err="1" smtClean="0"/>
              <a:t>tất</a:t>
            </a:r>
            <a:r>
              <a:rPr lang="en-US" baseline="0" dirty="0" smtClean="0"/>
              <a:t> </a:t>
            </a:r>
            <a:r>
              <a:rPr lang="en-US" baseline="0" dirty="0" err="1" smtClean="0"/>
              <a:t>cả</a:t>
            </a:r>
            <a:r>
              <a:rPr lang="en-US" baseline="0" dirty="0" smtClean="0"/>
              <a:t> </a:t>
            </a:r>
            <a:r>
              <a:rPr lang="en-US" baseline="0" dirty="0" err="1" smtClean="0"/>
              <a:t>các</a:t>
            </a:r>
            <a:r>
              <a:rPr lang="en-US" baseline="0" dirty="0" smtClean="0"/>
              <a:t> node </a:t>
            </a:r>
            <a:r>
              <a:rPr lang="en-US" baseline="0" dirty="0" err="1" smtClean="0"/>
              <a:t>khác</a:t>
            </a:r>
            <a:r>
              <a:rPr lang="en-US" baseline="0" dirty="0" smtClean="0"/>
              <a:t> </a:t>
            </a:r>
            <a:r>
              <a:rPr lang="en-US" baseline="0" dirty="0" err="1" smtClean="0"/>
              <a:t>và</a:t>
            </a:r>
            <a:r>
              <a:rPr lang="en-US" baseline="0" dirty="0" smtClean="0"/>
              <a:t> </a:t>
            </a:r>
            <a:r>
              <a:rPr lang="en-US" baseline="0" dirty="0" err="1" smtClean="0"/>
              <a:t>chính</a:t>
            </a:r>
            <a:r>
              <a:rPr lang="en-US" baseline="0" dirty="0" smtClean="0"/>
              <a:t> </a:t>
            </a:r>
            <a:r>
              <a:rPr lang="en-US" baseline="0" dirty="0" err="1" smtClean="0"/>
              <a:t>nó</a:t>
            </a:r>
            <a:r>
              <a:rPr lang="en-US" baseline="0" dirty="0" smtClean="0"/>
              <a:t>.  </a:t>
            </a:r>
            <a:r>
              <a:rPr lang="en-US" baseline="0" dirty="0" err="1" smtClean="0"/>
              <a:t>Sau</a:t>
            </a:r>
            <a:r>
              <a:rPr lang="en-US" baseline="0" dirty="0" smtClean="0"/>
              <a:t> Data Frame </a:t>
            </a:r>
            <a:r>
              <a:rPr lang="en-US" baseline="0" dirty="0" err="1" smtClean="0"/>
              <a:t>hoặc</a:t>
            </a:r>
            <a:r>
              <a:rPr lang="en-US" baseline="0" dirty="0" smtClean="0"/>
              <a:t> Rome Frame </a:t>
            </a:r>
            <a:r>
              <a:rPr lang="en-US" baseline="0" dirty="0" err="1" smtClean="0"/>
              <a:t>thì</a:t>
            </a:r>
            <a:r>
              <a:rPr lang="en-US" baseline="0" dirty="0" smtClean="0"/>
              <a:t> </a:t>
            </a:r>
            <a:r>
              <a:rPr lang="en-US" baseline="0" dirty="0" err="1" smtClean="0"/>
              <a:t>mới</a:t>
            </a:r>
            <a:r>
              <a:rPr lang="en-US" baseline="0" dirty="0" smtClean="0"/>
              <a:t> </a:t>
            </a:r>
            <a:r>
              <a:rPr lang="en-US" baseline="0" dirty="0" err="1" smtClean="0"/>
              <a:t>có</a:t>
            </a:r>
            <a:r>
              <a:rPr lang="en-US" baseline="0" dirty="0" smtClean="0"/>
              <a:t> </a:t>
            </a:r>
            <a:r>
              <a:rPr lang="en-US" baseline="0" dirty="0" err="1" smtClean="0"/>
              <a:t>thể</a:t>
            </a:r>
            <a:r>
              <a:rPr lang="en-US" baseline="0" dirty="0" smtClean="0"/>
              <a:t> </a:t>
            </a:r>
            <a:r>
              <a:rPr lang="en-US" baseline="0" dirty="0" err="1" smtClean="0"/>
              <a:t>xuất</a:t>
            </a:r>
            <a:r>
              <a:rPr lang="en-US" baseline="0" dirty="0" smtClean="0"/>
              <a:t> </a:t>
            </a:r>
            <a:r>
              <a:rPr lang="en-US" baseline="0" dirty="0" err="1" smtClean="0"/>
              <a:t>hiện</a:t>
            </a:r>
            <a:r>
              <a:rPr lang="en-US" baseline="0" dirty="0" smtClean="0"/>
              <a:t> </a:t>
            </a:r>
            <a:r>
              <a:rPr lang="en-US" baseline="0" dirty="0" err="1" smtClean="0"/>
              <a:t>Erro</a:t>
            </a:r>
            <a:r>
              <a:rPr lang="en-US" baseline="0" dirty="0" smtClean="0"/>
              <a:t> Frame.</a:t>
            </a:r>
          </a:p>
          <a:p>
            <a:r>
              <a:rPr lang="en-US" baseline="0" dirty="0" err="1" smtClean="0"/>
              <a:t>Khi</a:t>
            </a:r>
            <a:r>
              <a:rPr lang="en-US" baseline="0" dirty="0" smtClean="0"/>
              <a:t> </a:t>
            </a:r>
            <a:r>
              <a:rPr lang="en-US" baseline="0" dirty="0" err="1" smtClean="0"/>
              <a:t>phát</a:t>
            </a:r>
            <a:r>
              <a:rPr lang="en-US" baseline="0" dirty="0" smtClean="0"/>
              <a:t> </a:t>
            </a:r>
            <a:r>
              <a:rPr lang="en-US" baseline="0" dirty="0" err="1" smtClean="0"/>
              <a:t>hiên</a:t>
            </a:r>
            <a:r>
              <a:rPr lang="en-US" baseline="0" dirty="0" smtClean="0"/>
              <a:t> </a:t>
            </a:r>
            <a:r>
              <a:rPr lang="en-US" baseline="0" dirty="0" err="1" smtClean="0"/>
              <a:t>lỗi</a:t>
            </a:r>
            <a:r>
              <a:rPr lang="en-US" baseline="0" dirty="0" smtClean="0"/>
              <a:t> </a:t>
            </a:r>
            <a:r>
              <a:rPr lang="en-US" baseline="0" dirty="0" err="1" smtClean="0"/>
              <a:t>thì</a:t>
            </a:r>
            <a:r>
              <a:rPr lang="en-US" baseline="0" dirty="0" smtClean="0"/>
              <a:t> </a:t>
            </a:r>
            <a:r>
              <a:rPr lang="en-US" baseline="0" dirty="0" err="1" smtClean="0"/>
              <a:t>một</a:t>
            </a:r>
            <a:r>
              <a:rPr lang="en-US" baseline="0" dirty="0" smtClean="0"/>
              <a:t> </a:t>
            </a:r>
            <a:r>
              <a:rPr lang="en-US" baseline="0" dirty="0" err="1" smtClean="0"/>
              <a:t>Erro</a:t>
            </a:r>
            <a:r>
              <a:rPr lang="en-US" baseline="0" dirty="0" smtClean="0"/>
              <a:t> Frame </a:t>
            </a:r>
            <a:r>
              <a:rPr lang="en-US" baseline="0" dirty="0" err="1" smtClean="0"/>
              <a:t>sẽ</a:t>
            </a:r>
            <a:r>
              <a:rPr lang="en-US" baseline="0" dirty="0" smtClean="0"/>
              <a:t> </a:t>
            </a:r>
            <a:r>
              <a:rPr lang="en-US" baseline="0" dirty="0" err="1" smtClean="0"/>
              <a:t>được</a:t>
            </a:r>
            <a:r>
              <a:rPr lang="en-US" baseline="0" dirty="0" smtClean="0"/>
              <a:t> </a:t>
            </a:r>
            <a:r>
              <a:rPr lang="en-US" baseline="0" dirty="0" err="1" smtClean="0"/>
              <a:t>báo</a:t>
            </a:r>
            <a:r>
              <a:rPr lang="en-US" baseline="0" dirty="0" smtClean="0"/>
              <a:t> </a:t>
            </a:r>
            <a:r>
              <a:rPr lang="en-US" baseline="0" dirty="0" err="1" smtClean="0"/>
              <a:t>tùy</a:t>
            </a:r>
            <a:r>
              <a:rPr lang="en-US" baseline="0" dirty="0" smtClean="0"/>
              <a:t> </a:t>
            </a:r>
            <a:r>
              <a:rPr lang="en-US" baseline="0" dirty="0" err="1" smtClean="0"/>
              <a:t>theo</a:t>
            </a:r>
            <a:r>
              <a:rPr lang="en-US" baseline="0" dirty="0" smtClean="0"/>
              <a:t> </a:t>
            </a:r>
            <a:r>
              <a:rPr lang="en-US" baseline="0" dirty="0" err="1" smtClean="0"/>
              <a:t>lỗi</a:t>
            </a:r>
            <a:r>
              <a:rPr lang="en-US" baseline="0" dirty="0" smtClean="0"/>
              <a:t> </a:t>
            </a:r>
            <a:r>
              <a:rPr lang="en-US" baseline="0" dirty="0" err="1" smtClean="0"/>
              <a:t>chủ</a:t>
            </a:r>
            <a:r>
              <a:rPr lang="en-US" baseline="0" dirty="0" smtClean="0"/>
              <a:t> </a:t>
            </a:r>
            <a:r>
              <a:rPr lang="en-US" baseline="0" dirty="0" err="1" smtClean="0"/>
              <a:t>động</a:t>
            </a:r>
            <a:r>
              <a:rPr lang="en-US" baseline="0" dirty="0" smtClean="0"/>
              <a:t> hay </a:t>
            </a:r>
            <a:r>
              <a:rPr lang="en-US" baseline="0" dirty="0" err="1" smtClean="0"/>
              <a:t>lỗi</a:t>
            </a:r>
            <a:r>
              <a:rPr lang="en-US" baseline="0" dirty="0" smtClean="0"/>
              <a:t> </a:t>
            </a:r>
            <a:r>
              <a:rPr lang="en-US" baseline="0" dirty="0" err="1" smtClean="0"/>
              <a:t>bị</a:t>
            </a:r>
            <a:r>
              <a:rPr lang="en-US" baseline="0" dirty="0" smtClean="0"/>
              <a:t> </a:t>
            </a:r>
            <a:r>
              <a:rPr lang="en-US" baseline="0" dirty="0" err="1" smtClean="0"/>
              <a:t>động</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6DD42000-FE38-4503-B976-B4340EDAAD99}" type="slidenum">
              <a:rPr kumimoji="1" lang="ja-JP" altLang="en-US" smtClean="0"/>
              <a:t>19</a:t>
            </a:fld>
            <a:endParaRPr kumimoji="1" lang="ja-JP" altLang="en-US"/>
          </a:p>
        </p:txBody>
      </p:sp>
    </p:spTree>
    <p:extLst>
      <p:ext uri="{BB962C8B-B14F-4D97-AF65-F5344CB8AC3E}">
        <p14:creationId xmlns:p14="http://schemas.microsoft.com/office/powerpoint/2010/main" val="616171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Một</a:t>
            </a:r>
            <a:r>
              <a:rPr lang="en-US" dirty="0" smtClean="0"/>
              <a:t> node</a:t>
            </a:r>
            <a:r>
              <a:rPr lang="en-US" baseline="0" dirty="0" smtClean="0"/>
              <a:t> </a:t>
            </a:r>
            <a:r>
              <a:rPr lang="en-US" baseline="0" dirty="0" err="1" smtClean="0"/>
              <a:t>có</a:t>
            </a:r>
            <a:r>
              <a:rPr lang="en-US" baseline="0" dirty="0" smtClean="0"/>
              <a:t> </a:t>
            </a:r>
            <a:r>
              <a:rPr lang="en-US" baseline="0" dirty="0" err="1" smtClean="0"/>
              <a:t>thể</a:t>
            </a:r>
            <a:r>
              <a:rPr lang="en-US" baseline="0" dirty="0" smtClean="0"/>
              <a:t> </a:t>
            </a:r>
            <a:r>
              <a:rPr lang="en-US" baseline="0" dirty="0" err="1" smtClean="0"/>
              <a:t>giám</a:t>
            </a:r>
            <a:r>
              <a:rPr lang="en-US" baseline="0" dirty="0" smtClean="0"/>
              <a:t> </a:t>
            </a:r>
            <a:r>
              <a:rPr lang="en-US" baseline="0" dirty="0" err="1" smtClean="0"/>
              <a:t>sát</a:t>
            </a:r>
            <a:r>
              <a:rPr lang="en-US" baseline="0" dirty="0" smtClean="0"/>
              <a:t> </a:t>
            </a:r>
            <a:r>
              <a:rPr lang="en-US" baseline="0" dirty="0" err="1" smtClean="0"/>
              <a:t>tất</a:t>
            </a:r>
            <a:r>
              <a:rPr lang="en-US" baseline="0" dirty="0" smtClean="0"/>
              <a:t> </a:t>
            </a:r>
            <a:r>
              <a:rPr lang="en-US" baseline="0" dirty="0" err="1" smtClean="0"/>
              <a:t>cả</a:t>
            </a:r>
            <a:r>
              <a:rPr lang="en-US" baseline="0" dirty="0" smtClean="0"/>
              <a:t> </a:t>
            </a:r>
            <a:r>
              <a:rPr lang="en-US" baseline="0" dirty="0" err="1" smtClean="0"/>
              <a:t>các</a:t>
            </a:r>
            <a:r>
              <a:rPr lang="en-US" baseline="0" dirty="0" smtClean="0"/>
              <a:t> node </a:t>
            </a:r>
            <a:r>
              <a:rPr lang="en-US" baseline="0" dirty="0" err="1" smtClean="0"/>
              <a:t>khác</a:t>
            </a:r>
            <a:r>
              <a:rPr lang="en-US" baseline="0" dirty="0" smtClean="0"/>
              <a:t> </a:t>
            </a:r>
            <a:r>
              <a:rPr lang="en-US" baseline="0" dirty="0" err="1" smtClean="0"/>
              <a:t>và</a:t>
            </a:r>
            <a:r>
              <a:rPr lang="en-US" baseline="0" dirty="0" smtClean="0"/>
              <a:t> </a:t>
            </a:r>
            <a:r>
              <a:rPr lang="en-US" baseline="0" dirty="0" err="1" smtClean="0"/>
              <a:t>chính</a:t>
            </a:r>
            <a:r>
              <a:rPr lang="en-US" baseline="0" dirty="0" smtClean="0"/>
              <a:t> </a:t>
            </a:r>
            <a:r>
              <a:rPr lang="en-US" baseline="0" dirty="0" err="1" smtClean="0"/>
              <a:t>nó</a:t>
            </a:r>
            <a:r>
              <a:rPr lang="en-US" baseline="0" dirty="0" smtClean="0"/>
              <a:t>.  </a:t>
            </a:r>
            <a:r>
              <a:rPr lang="en-US" baseline="0" dirty="0" err="1" smtClean="0"/>
              <a:t>Sau</a:t>
            </a:r>
            <a:r>
              <a:rPr lang="en-US" baseline="0" dirty="0" smtClean="0"/>
              <a:t> Data Frame </a:t>
            </a:r>
            <a:r>
              <a:rPr lang="en-US" baseline="0" dirty="0" err="1" smtClean="0"/>
              <a:t>hoặc</a:t>
            </a:r>
            <a:r>
              <a:rPr lang="en-US" baseline="0" dirty="0" smtClean="0"/>
              <a:t> Rome Frame </a:t>
            </a:r>
            <a:r>
              <a:rPr lang="en-US" baseline="0" dirty="0" err="1" smtClean="0"/>
              <a:t>thì</a:t>
            </a:r>
            <a:r>
              <a:rPr lang="en-US" baseline="0" dirty="0" smtClean="0"/>
              <a:t> </a:t>
            </a:r>
            <a:r>
              <a:rPr lang="en-US" baseline="0" dirty="0" err="1" smtClean="0"/>
              <a:t>mới</a:t>
            </a:r>
            <a:r>
              <a:rPr lang="en-US" baseline="0" dirty="0" smtClean="0"/>
              <a:t> </a:t>
            </a:r>
            <a:r>
              <a:rPr lang="en-US" baseline="0" dirty="0" err="1" smtClean="0"/>
              <a:t>có</a:t>
            </a:r>
            <a:r>
              <a:rPr lang="en-US" baseline="0" dirty="0" smtClean="0"/>
              <a:t> </a:t>
            </a:r>
            <a:r>
              <a:rPr lang="en-US" baseline="0" dirty="0" err="1" smtClean="0"/>
              <a:t>thể</a:t>
            </a:r>
            <a:r>
              <a:rPr lang="en-US" baseline="0" dirty="0" smtClean="0"/>
              <a:t> </a:t>
            </a:r>
            <a:r>
              <a:rPr lang="en-US" baseline="0" dirty="0" err="1" smtClean="0"/>
              <a:t>xuất</a:t>
            </a:r>
            <a:r>
              <a:rPr lang="en-US" baseline="0" dirty="0" smtClean="0"/>
              <a:t> </a:t>
            </a:r>
            <a:r>
              <a:rPr lang="en-US" baseline="0" dirty="0" err="1" smtClean="0"/>
              <a:t>hiện</a:t>
            </a:r>
            <a:r>
              <a:rPr lang="en-US" baseline="0" dirty="0" smtClean="0"/>
              <a:t> </a:t>
            </a:r>
            <a:r>
              <a:rPr lang="en-US" baseline="0" dirty="0" err="1" smtClean="0"/>
              <a:t>Erro</a:t>
            </a:r>
            <a:r>
              <a:rPr lang="en-US" baseline="0" dirty="0" smtClean="0"/>
              <a:t> Frame.</a:t>
            </a:r>
          </a:p>
          <a:p>
            <a:r>
              <a:rPr lang="en-US" baseline="0" dirty="0" err="1" smtClean="0"/>
              <a:t>Khi</a:t>
            </a:r>
            <a:r>
              <a:rPr lang="en-US" baseline="0" dirty="0" smtClean="0"/>
              <a:t> </a:t>
            </a:r>
            <a:r>
              <a:rPr lang="en-US" baseline="0" dirty="0" err="1" smtClean="0"/>
              <a:t>phát</a:t>
            </a:r>
            <a:r>
              <a:rPr lang="en-US" baseline="0" dirty="0" smtClean="0"/>
              <a:t> </a:t>
            </a:r>
            <a:r>
              <a:rPr lang="en-US" baseline="0" dirty="0" err="1" smtClean="0"/>
              <a:t>hiên</a:t>
            </a:r>
            <a:r>
              <a:rPr lang="en-US" baseline="0" dirty="0" smtClean="0"/>
              <a:t> </a:t>
            </a:r>
            <a:r>
              <a:rPr lang="en-US" baseline="0" dirty="0" err="1" smtClean="0"/>
              <a:t>lỗi</a:t>
            </a:r>
            <a:r>
              <a:rPr lang="en-US" baseline="0" dirty="0" smtClean="0"/>
              <a:t> </a:t>
            </a:r>
            <a:r>
              <a:rPr lang="en-US" baseline="0" dirty="0" err="1" smtClean="0"/>
              <a:t>thì</a:t>
            </a:r>
            <a:r>
              <a:rPr lang="en-US" baseline="0" dirty="0" smtClean="0"/>
              <a:t> </a:t>
            </a:r>
            <a:r>
              <a:rPr lang="en-US" baseline="0" dirty="0" err="1" smtClean="0"/>
              <a:t>một</a:t>
            </a:r>
            <a:r>
              <a:rPr lang="en-US" baseline="0" dirty="0" smtClean="0"/>
              <a:t> </a:t>
            </a:r>
            <a:r>
              <a:rPr lang="en-US" baseline="0" dirty="0" err="1" smtClean="0"/>
              <a:t>Erro</a:t>
            </a:r>
            <a:r>
              <a:rPr lang="en-US" baseline="0" dirty="0" smtClean="0"/>
              <a:t> Frame </a:t>
            </a:r>
            <a:r>
              <a:rPr lang="en-US" baseline="0" dirty="0" err="1" smtClean="0"/>
              <a:t>sẽ</a:t>
            </a:r>
            <a:r>
              <a:rPr lang="en-US" baseline="0" dirty="0" smtClean="0"/>
              <a:t> </a:t>
            </a:r>
            <a:r>
              <a:rPr lang="en-US" baseline="0" dirty="0" err="1" smtClean="0"/>
              <a:t>được</a:t>
            </a:r>
            <a:r>
              <a:rPr lang="en-US" baseline="0" dirty="0" smtClean="0"/>
              <a:t> </a:t>
            </a:r>
            <a:r>
              <a:rPr lang="en-US" baseline="0" dirty="0" err="1" smtClean="0"/>
              <a:t>báo</a:t>
            </a:r>
            <a:r>
              <a:rPr lang="en-US" baseline="0" dirty="0" smtClean="0"/>
              <a:t> </a:t>
            </a:r>
            <a:r>
              <a:rPr lang="en-US" baseline="0" dirty="0" err="1" smtClean="0"/>
              <a:t>tùy</a:t>
            </a:r>
            <a:r>
              <a:rPr lang="en-US" baseline="0" dirty="0" smtClean="0"/>
              <a:t> </a:t>
            </a:r>
            <a:r>
              <a:rPr lang="en-US" baseline="0" dirty="0" err="1" smtClean="0"/>
              <a:t>theo</a:t>
            </a:r>
            <a:r>
              <a:rPr lang="en-US" baseline="0" dirty="0" smtClean="0"/>
              <a:t> </a:t>
            </a:r>
            <a:r>
              <a:rPr lang="en-US" baseline="0" dirty="0" err="1" smtClean="0"/>
              <a:t>lỗi</a:t>
            </a:r>
            <a:r>
              <a:rPr lang="en-US" baseline="0" dirty="0" smtClean="0"/>
              <a:t> </a:t>
            </a:r>
            <a:r>
              <a:rPr lang="en-US" baseline="0" dirty="0" err="1" smtClean="0"/>
              <a:t>chủ</a:t>
            </a:r>
            <a:r>
              <a:rPr lang="en-US" baseline="0" dirty="0" smtClean="0"/>
              <a:t> </a:t>
            </a:r>
            <a:r>
              <a:rPr lang="en-US" baseline="0" dirty="0" err="1" smtClean="0"/>
              <a:t>động</a:t>
            </a:r>
            <a:r>
              <a:rPr lang="en-US" baseline="0" dirty="0" smtClean="0"/>
              <a:t> hay </a:t>
            </a:r>
            <a:r>
              <a:rPr lang="en-US" baseline="0" dirty="0" err="1" smtClean="0"/>
              <a:t>lỗi</a:t>
            </a:r>
            <a:r>
              <a:rPr lang="en-US" baseline="0" dirty="0" smtClean="0"/>
              <a:t> </a:t>
            </a:r>
            <a:r>
              <a:rPr lang="en-US" baseline="0" dirty="0" err="1" smtClean="0"/>
              <a:t>bị</a:t>
            </a:r>
            <a:r>
              <a:rPr lang="en-US" baseline="0" dirty="0" smtClean="0"/>
              <a:t> </a:t>
            </a:r>
            <a:r>
              <a:rPr lang="en-US" baseline="0" dirty="0" err="1" smtClean="0"/>
              <a:t>động</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6DD42000-FE38-4503-B976-B4340EDAAD99}" type="slidenum">
              <a:rPr kumimoji="1" lang="ja-JP" altLang="en-US" smtClean="0"/>
              <a:t>20</a:t>
            </a:fld>
            <a:endParaRPr kumimoji="1" lang="ja-JP" altLang="en-US"/>
          </a:p>
        </p:txBody>
      </p:sp>
    </p:spTree>
    <p:extLst>
      <p:ext uri="{BB962C8B-B14F-4D97-AF65-F5344CB8AC3E}">
        <p14:creationId xmlns:p14="http://schemas.microsoft.com/office/powerpoint/2010/main" val="616171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vi-VN" sz="1200" b="0" i="0" kern="1200" dirty="0" smtClean="0">
                <a:solidFill>
                  <a:schemeClr val="tx1"/>
                </a:solidFill>
                <a:effectLst/>
                <a:latin typeface="+mn-lt"/>
                <a:ea typeface="+mn-ea"/>
                <a:cs typeface="+mn-cs"/>
              </a:rPr>
              <a:t>Error Frame (khung lỗi): là khung được truyền bởi bất kỳ Node nào khi Node đó phát hiện lỗi từ Bus.</a:t>
            </a:r>
          </a:p>
          <a:p>
            <a:endParaRPr lang="en-US" dirty="0"/>
          </a:p>
        </p:txBody>
      </p:sp>
      <p:sp>
        <p:nvSpPr>
          <p:cNvPr id="4" name="Slide Number Placeholder 3"/>
          <p:cNvSpPr>
            <a:spLocks noGrp="1"/>
          </p:cNvSpPr>
          <p:nvPr>
            <p:ph type="sldNum" sz="quarter" idx="10"/>
          </p:nvPr>
        </p:nvSpPr>
        <p:spPr/>
        <p:txBody>
          <a:bodyPr/>
          <a:lstStyle/>
          <a:p>
            <a:fld id="{6DD42000-FE38-4503-B976-B4340EDAAD99}" type="slidenum">
              <a:rPr kumimoji="1" lang="ja-JP" altLang="en-US" smtClean="0"/>
              <a:t>2</a:t>
            </a:fld>
            <a:endParaRPr kumimoji="1" lang="ja-JP" altLang="en-US"/>
          </a:p>
        </p:txBody>
      </p:sp>
    </p:spTree>
    <p:extLst>
      <p:ext uri="{BB962C8B-B14F-4D97-AF65-F5344CB8AC3E}">
        <p14:creationId xmlns:p14="http://schemas.microsoft.com/office/powerpoint/2010/main" val="21770554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Một</a:t>
            </a:r>
            <a:r>
              <a:rPr lang="en-US" dirty="0" smtClean="0"/>
              <a:t> node</a:t>
            </a:r>
            <a:r>
              <a:rPr lang="en-US" baseline="0" dirty="0" smtClean="0"/>
              <a:t> </a:t>
            </a:r>
            <a:r>
              <a:rPr lang="en-US" baseline="0" dirty="0" err="1" smtClean="0"/>
              <a:t>có</a:t>
            </a:r>
            <a:r>
              <a:rPr lang="en-US" baseline="0" dirty="0" smtClean="0"/>
              <a:t> </a:t>
            </a:r>
            <a:r>
              <a:rPr lang="en-US" baseline="0" dirty="0" err="1" smtClean="0"/>
              <a:t>thể</a:t>
            </a:r>
            <a:r>
              <a:rPr lang="en-US" baseline="0" dirty="0" smtClean="0"/>
              <a:t> </a:t>
            </a:r>
            <a:r>
              <a:rPr lang="en-US" baseline="0" dirty="0" err="1" smtClean="0"/>
              <a:t>giám</a:t>
            </a:r>
            <a:r>
              <a:rPr lang="en-US" baseline="0" dirty="0" smtClean="0"/>
              <a:t> </a:t>
            </a:r>
            <a:r>
              <a:rPr lang="en-US" baseline="0" dirty="0" err="1" smtClean="0"/>
              <a:t>sát</a:t>
            </a:r>
            <a:r>
              <a:rPr lang="en-US" baseline="0" dirty="0" smtClean="0"/>
              <a:t> </a:t>
            </a:r>
            <a:r>
              <a:rPr lang="en-US" baseline="0" dirty="0" err="1" smtClean="0"/>
              <a:t>tất</a:t>
            </a:r>
            <a:r>
              <a:rPr lang="en-US" baseline="0" dirty="0" smtClean="0"/>
              <a:t> </a:t>
            </a:r>
            <a:r>
              <a:rPr lang="en-US" baseline="0" dirty="0" err="1" smtClean="0"/>
              <a:t>cả</a:t>
            </a:r>
            <a:r>
              <a:rPr lang="en-US" baseline="0" dirty="0" smtClean="0"/>
              <a:t> </a:t>
            </a:r>
            <a:r>
              <a:rPr lang="en-US" baseline="0" dirty="0" err="1" smtClean="0"/>
              <a:t>các</a:t>
            </a:r>
            <a:r>
              <a:rPr lang="en-US" baseline="0" dirty="0" smtClean="0"/>
              <a:t> node </a:t>
            </a:r>
            <a:r>
              <a:rPr lang="en-US" baseline="0" dirty="0" err="1" smtClean="0"/>
              <a:t>khác</a:t>
            </a:r>
            <a:r>
              <a:rPr lang="en-US" baseline="0" dirty="0" smtClean="0"/>
              <a:t> </a:t>
            </a:r>
            <a:r>
              <a:rPr lang="en-US" baseline="0" dirty="0" err="1" smtClean="0"/>
              <a:t>và</a:t>
            </a:r>
            <a:r>
              <a:rPr lang="en-US" baseline="0" dirty="0" smtClean="0"/>
              <a:t> </a:t>
            </a:r>
            <a:r>
              <a:rPr lang="en-US" baseline="0" dirty="0" err="1" smtClean="0"/>
              <a:t>chính</a:t>
            </a:r>
            <a:r>
              <a:rPr lang="en-US" baseline="0" dirty="0" smtClean="0"/>
              <a:t> </a:t>
            </a:r>
            <a:r>
              <a:rPr lang="en-US" baseline="0" dirty="0" err="1" smtClean="0"/>
              <a:t>nó</a:t>
            </a:r>
            <a:r>
              <a:rPr lang="en-US" baseline="0" dirty="0" smtClean="0"/>
              <a:t>.  </a:t>
            </a:r>
            <a:r>
              <a:rPr lang="en-US" baseline="0" dirty="0" err="1" smtClean="0"/>
              <a:t>Sau</a:t>
            </a:r>
            <a:r>
              <a:rPr lang="en-US" baseline="0" dirty="0" smtClean="0"/>
              <a:t> Data Frame </a:t>
            </a:r>
            <a:r>
              <a:rPr lang="en-US" baseline="0" dirty="0" err="1" smtClean="0"/>
              <a:t>hoặc</a:t>
            </a:r>
            <a:r>
              <a:rPr lang="en-US" baseline="0" dirty="0" smtClean="0"/>
              <a:t> Rome Frame </a:t>
            </a:r>
            <a:r>
              <a:rPr lang="en-US" baseline="0" dirty="0" err="1" smtClean="0"/>
              <a:t>thì</a:t>
            </a:r>
            <a:r>
              <a:rPr lang="en-US" baseline="0" dirty="0" smtClean="0"/>
              <a:t> </a:t>
            </a:r>
            <a:r>
              <a:rPr lang="en-US" baseline="0" dirty="0" err="1" smtClean="0"/>
              <a:t>mới</a:t>
            </a:r>
            <a:r>
              <a:rPr lang="en-US" baseline="0" dirty="0" smtClean="0"/>
              <a:t> </a:t>
            </a:r>
            <a:r>
              <a:rPr lang="en-US" baseline="0" dirty="0" err="1" smtClean="0"/>
              <a:t>có</a:t>
            </a:r>
            <a:r>
              <a:rPr lang="en-US" baseline="0" dirty="0" smtClean="0"/>
              <a:t> </a:t>
            </a:r>
            <a:r>
              <a:rPr lang="en-US" baseline="0" dirty="0" err="1" smtClean="0"/>
              <a:t>thể</a:t>
            </a:r>
            <a:r>
              <a:rPr lang="en-US" baseline="0" dirty="0" smtClean="0"/>
              <a:t> </a:t>
            </a:r>
            <a:r>
              <a:rPr lang="en-US" baseline="0" dirty="0" err="1" smtClean="0"/>
              <a:t>xuất</a:t>
            </a:r>
            <a:r>
              <a:rPr lang="en-US" baseline="0" dirty="0" smtClean="0"/>
              <a:t> </a:t>
            </a:r>
            <a:r>
              <a:rPr lang="en-US" baseline="0" dirty="0" err="1" smtClean="0"/>
              <a:t>hiện</a:t>
            </a:r>
            <a:r>
              <a:rPr lang="en-US" baseline="0" dirty="0" smtClean="0"/>
              <a:t> </a:t>
            </a:r>
            <a:r>
              <a:rPr lang="en-US" baseline="0" dirty="0" err="1" smtClean="0"/>
              <a:t>Erro</a:t>
            </a:r>
            <a:r>
              <a:rPr lang="en-US" baseline="0" dirty="0" smtClean="0"/>
              <a:t> Frame.</a:t>
            </a:r>
          </a:p>
          <a:p>
            <a:r>
              <a:rPr lang="en-US" baseline="0" dirty="0" err="1" smtClean="0"/>
              <a:t>Khi</a:t>
            </a:r>
            <a:r>
              <a:rPr lang="en-US" baseline="0" dirty="0" smtClean="0"/>
              <a:t> </a:t>
            </a:r>
            <a:r>
              <a:rPr lang="en-US" baseline="0" dirty="0" err="1" smtClean="0"/>
              <a:t>phát</a:t>
            </a:r>
            <a:r>
              <a:rPr lang="en-US" baseline="0" dirty="0" smtClean="0"/>
              <a:t> </a:t>
            </a:r>
            <a:r>
              <a:rPr lang="en-US" baseline="0" dirty="0" err="1" smtClean="0"/>
              <a:t>hiên</a:t>
            </a:r>
            <a:r>
              <a:rPr lang="en-US" baseline="0" dirty="0" smtClean="0"/>
              <a:t> </a:t>
            </a:r>
            <a:r>
              <a:rPr lang="en-US" baseline="0" dirty="0" err="1" smtClean="0"/>
              <a:t>lỗi</a:t>
            </a:r>
            <a:r>
              <a:rPr lang="en-US" baseline="0" dirty="0" smtClean="0"/>
              <a:t> </a:t>
            </a:r>
            <a:r>
              <a:rPr lang="en-US" baseline="0" dirty="0" err="1" smtClean="0"/>
              <a:t>thì</a:t>
            </a:r>
            <a:r>
              <a:rPr lang="en-US" baseline="0" dirty="0" smtClean="0"/>
              <a:t> </a:t>
            </a:r>
            <a:r>
              <a:rPr lang="en-US" baseline="0" dirty="0" err="1" smtClean="0"/>
              <a:t>một</a:t>
            </a:r>
            <a:r>
              <a:rPr lang="en-US" baseline="0" dirty="0" smtClean="0"/>
              <a:t> </a:t>
            </a:r>
            <a:r>
              <a:rPr lang="en-US" baseline="0" dirty="0" err="1" smtClean="0"/>
              <a:t>Erro</a:t>
            </a:r>
            <a:r>
              <a:rPr lang="en-US" baseline="0" dirty="0" smtClean="0"/>
              <a:t> Frame </a:t>
            </a:r>
            <a:r>
              <a:rPr lang="en-US" baseline="0" dirty="0" err="1" smtClean="0"/>
              <a:t>sẽ</a:t>
            </a:r>
            <a:r>
              <a:rPr lang="en-US" baseline="0" dirty="0" smtClean="0"/>
              <a:t> </a:t>
            </a:r>
            <a:r>
              <a:rPr lang="en-US" baseline="0" dirty="0" err="1" smtClean="0"/>
              <a:t>được</a:t>
            </a:r>
            <a:r>
              <a:rPr lang="en-US" baseline="0" dirty="0" smtClean="0"/>
              <a:t> </a:t>
            </a:r>
            <a:r>
              <a:rPr lang="en-US" baseline="0" dirty="0" err="1" smtClean="0"/>
              <a:t>báo</a:t>
            </a:r>
            <a:r>
              <a:rPr lang="en-US" baseline="0" dirty="0" smtClean="0"/>
              <a:t> </a:t>
            </a:r>
            <a:r>
              <a:rPr lang="en-US" baseline="0" dirty="0" err="1" smtClean="0"/>
              <a:t>tùy</a:t>
            </a:r>
            <a:r>
              <a:rPr lang="en-US" baseline="0" dirty="0" smtClean="0"/>
              <a:t> </a:t>
            </a:r>
            <a:r>
              <a:rPr lang="en-US" baseline="0" dirty="0" err="1" smtClean="0"/>
              <a:t>theo</a:t>
            </a:r>
            <a:r>
              <a:rPr lang="en-US" baseline="0" dirty="0" smtClean="0"/>
              <a:t> </a:t>
            </a:r>
            <a:r>
              <a:rPr lang="en-US" baseline="0" dirty="0" err="1" smtClean="0"/>
              <a:t>lỗi</a:t>
            </a:r>
            <a:r>
              <a:rPr lang="en-US" baseline="0" dirty="0" smtClean="0"/>
              <a:t> </a:t>
            </a:r>
            <a:r>
              <a:rPr lang="en-US" baseline="0" dirty="0" err="1" smtClean="0"/>
              <a:t>chủ</a:t>
            </a:r>
            <a:r>
              <a:rPr lang="en-US" baseline="0" dirty="0" smtClean="0"/>
              <a:t> </a:t>
            </a:r>
            <a:r>
              <a:rPr lang="en-US" baseline="0" dirty="0" err="1" smtClean="0"/>
              <a:t>động</a:t>
            </a:r>
            <a:r>
              <a:rPr lang="en-US" baseline="0" dirty="0" smtClean="0"/>
              <a:t> hay </a:t>
            </a:r>
            <a:r>
              <a:rPr lang="en-US" baseline="0" dirty="0" err="1" smtClean="0"/>
              <a:t>lỗi</a:t>
            </a:r>
            <a:r>
              <a:rPr lang="en-US" baseline="0" dirty="0" smtClean="0"/>
              <a:t> </a:t>
            </a:r>
            <a:r>
              <a:rPr lang="en-US" baseline="0" dirty="0" err="1" smtClean="0"/>
              <a:t>bị</a:t>
            </a:r>
            <a:r>
              <a:rPr lang="en-US" baseline="0" dirty="0" smtClean="0"/>
              <a:t> </a:t>
            </a:r>
            <a:r>
              <a:rPr lang="en-US" baseline="0" dirty="0" err="1" smtClean="0"/>
              <a:t>động</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6DD42000-FE38-4503-B976-B4340EDAAD99}" type="slidenum">
              <a:rPr kumimoji="1" lang="ja-JP" altLang="en-US" smtClean="0"/>
              <a:t>21</a:t>
            </a:fld>
            <a:endParaRPr kumimoji="1" lang="ja-JP" altLang="en-US"/>
          </a:p>
        </p:txBody>
      </p:sp>
    </p:spTree>
    <p:extLst>
      <p:ext uri="{BB962C8B-B14F-4D97-AF65-F5344CB8AC3E}">
        <p14:creationId xmlns:p14="http://schemas.microsoft.com/office/powerpoint/2010/main" val="616171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Một</a:t>
            </a:r>
            <a:r>
              <a:rPr lang="en-US" dirty="0" smtClean="0"/>
              <a:t> node</a:t>
            </a:r>
            <a:r>
              <a:rPr lang="en-US" baseline="0" dirty="0" smtClean="0"/>
              <a:t> </a:t>
            </a:r>
            <a:r>
              <a:rPr lang="en-US" baseline="0" dirty="0" err="1" smtClean="0"/>
              <a:t>có</a:t>
            </a:r>
            <a:r>
              <a:rPr lang="en-US" baseline="0" dirty="0" smtClean="0"/>
              <a:t> </a:t>
            </a:r>
            <a:r>
              <a:rPr lang="en-US" baseline="0" dirty="0" err="1" smtClean="0"/>
              <a:t>thể</a:t>
            </a:r>
            <a:r>
              <a:rPr lang="en-US" baseline="0" dirty="0" smtClean="0"/>
              <a:t> </a:t>
            </a:r>
            <a:r>
              <a:rPr lang="en-US" baseline="0" dirty="0" err="1" smtClean="0"/>
              <a:t>giám</a:t>
            </a:r>
            <a:r>
              <a:rPr lang="en-US" baseline="0" dirty="0" smtClean="0"/>
              <a:t> </a:t>
            </a:r>
            <a:r>
              <a:rPr lang="en-US" baseline="0" dirty="0" err="1" smtClean="0"/>
              <a:t>sát</a:t>
            </a:r>
            <a:r>
              <a:rPr lang="en-US" baseline="0" dirty="0" smtClean="0"/>
              <a:t> </a:t>
            </a:r>
            <a:r>
              <a:rPr lang="en-US" baseline="0" dirty="0" err="1" smtClean="0"/>
              <a:t>tất</a:t>
            </a:r>
            <a:r>
              <a:rPr lang="en-US" baseline="0" dirty="0" smtClean="0"/>
              <a:t> </a:t>
            </a:r>
            <a:r>
              <a:rPr lang="en-US" baseline="0" dirty="0" err="1" smtClean="0"/>
              <a:t>cả</a:t>
            </a:r>
            <a:r>
              <a:rPr lang="en-US" baseline="0" dirty="0" smtClean="0"/>
              <a:t> </a:t>
            </a:r>
            <a:r>
              <a:rPr lang="en-US" baseline="0" dirty="0" err="1" smtClean="0"/>
              <a:t>các</a:t>
            </a:r>
            <a:r>
              <a:rPr lang="en-US" baseline="0" dirty="0" smtClean="0"/>
              <a:t> node </a:t>
            </a:r>
            <a:r>
              <a:rPr lang="en-US" baseline="0" dirty="0" err="1" smtClean="0"/>
              <a:t>khác</a:t>
            </a:r>
            <a:r>
              <a:rPr lang="en-US" baseline="0" dirty="0" smtClean="0"/>
              <a:t> </a:t>
            </a:r>
            <a:r>
              <a:rPr lang="en-US" baseline="0" dirty="0" err="1" smtClean="0"/>
              <a:t>và</a:t>
            </a:r>
            <a:r>
              <a:rPr lang="en-US" baseline="0" dirty="0" smtClean="0"/>
              <a:t> </a:t>
            </a:r>
            <a:r>
              <a:rPr lang="en-US" baseline="0" dirty="0" err="1" smtClean="0"/>
              <a:t>chính</a:t>
            </a:r>
            <a:r>
              <a:rPr lang="en-US" baseline="0" dirty="0" smtClean="0"/>
              <a:t> </a:t>
            </a:r>
            <a:r>
              <a:rPr lang="en-US" baseline="0" dirty="0" err="1" smtClean="0"/>
              <a:t>nó</a:t>
            </a:r>
            <a:r>
              <a:rPr lang="en-US" baseline="0" dirty="0" smtClean="0"/>
              <a:t>.  </a:t>
            </a:r>
            <a:r>
              <a:rPr lang="en-US" baseline="0" dirty="0" err="1" smtClean="0"/>
              <a:t>Sau</a:t>
            </a:r>
            <a:r>
              <a:rPr lang="en-US" baseline="0" dirty="0" smtClean="0"/>
              <a:t> Data Frame </a:t>
            </a:r>
            <a:r>
              <a:rPr lang="en-US" baseline="0" dirty="0" err="1" smtClean="0"/>
              <a:t>hoặc</a:t>
            </a:r>
            <a:r>
              <a:rPr lang="en-US" baseline="0" dirty="0" smtClean="0"/>
              <a:t> Rome Frame </a:t>
            </a:r>
            <a:r>
              <a:rPr lang="en-US" baseline="0" dirty="0" err="1" smtClean="0"/>
              <a:t>thì</a:t>
            </a:r>
            <a:r>
              <a:rPr lang="en-US" baseline="0" dirty="0" smtClean="0"/>
              <a:t> </a:t>
            </a:r>
            <a:r>
              <a:rPr lang="en-US" baseline="0" dirty="0" err="1" smtClean="0"/>
              <a:t>mới</a:t>
            </a:r>
            <a:r>
              <a:rPr lang="en-US" baseline="0" dirty="0" smtClean="0"/>
              <a:t> </a:t>
            </a:r>
            <a:r>
              <a:rPr lang="en-US" baseline="0" dirty="0" err="1" smtClean="0"/>
              <a:t>có</a:t>
            </a:r>
            <a:r>
              <a:rPr lang="en-US" baseline="0" dirty="0" smtClean="0"/>
              <a:t> </a:t>
            </a:r>
            <a:r>
              <a:rPr lang="en-US" baseline="0" dirty="0" err="1" smtClean="0"/>
              <a:t>thể</a:t>
            </a:r>
            <a:r>
              <a:rPr lang="en-US" baseline="0" dirty="0" smtClean="0"/>
              <a:t> </a:t>
            </a:r>
            <a:r>
              <a:rPr lang="en-US" baseline="0" dirty="0" err="1" smtClean="0"/>
              <a:t>xuất</a:t>
            </a:r>
            <a:r>
              <a:rPr lang="en-US" baseline="0" dirty="0" smtClean="0"/>
              <a:t> </a:t>
            </a:r>
            <a:r>
              <a:rPr lang="en-US" baseline="0" dirty="0" err="1" smtClean="0"/>
              <a:t>hiện</a:t>
            </a:r>
            <a:r>
              <a:rPr lang="en-US" baseline="0" dirty="0" smtClean="0"/>
              <a:t> </a:t>
            </a:r>
            <a:r>
              <a:rPr lang="en-US" baseline="0" dirty="0" err="1" smtClean="0"/>
              <a:t>Erro</a:t>
            </a:r>
            <a:r>
              <a:rPr lang="en-US" baseline="0" dirty="0" smtClean="0"/>
              <a:t> Frame.</a:t>
            </a:r>
          </a:p>
          <a:p>
            <a:r>
              <a:rPr lang="en-US" baseline="0" dirty="0" err="1" smtClean="0"/>
              <a:t>Khi</a:t>
            </a:r>
            <a:r>
              <a:rPr lang="en-US" baseline="0" dirty="0" smtClean="0"/>
              <a:t> </a:t>
            </a:r>
            <a:r>
              <a:rPr lang="en-US" baseline="0" dirty="0" err="1" smtClean="0"/>
              <a:t>phát</a:t>
            </a:r>
            <a:r>
              <a:rPr lang="en-US" baseline="0" dirty="0" smtClean="0"/>
              <a:t> </a:t>
            </a:r>
            <a:r>
              <a:rPr lang="en-US" baseline="0" dirty="0" err="1" smtClean="0"/>
              <a:t>hiên</a:t>
            </a:r>
            <a:r>
              <a:rPr lang="en-US" baseline="0" dirty="0" smtClean="0"/>
              <a:t> </a:t>
            </a:r>
            <a:r>
              <a:rPr lang="en-US" baseline="0" dirty="0" err="1" smtClean="0"/>
              <a:t>lỗi</a:t>
            </a:r>
            <a:r>
              <a:rPr lang="en-US" baseline="0" dirty="0" smtClean="0"/>
              <a:t> </a:t>
            </a:r>
            <a:r>
              <a:rPr lang="en-US" baseline="0" dirty="0" err="1" smtClean="0"/>
              <a:t>thì</a:t>
            </a:r>
            <a:r>
              <a:rPr lang="en-US" baseline="0" dirty="0" smtClean="0"/>
              <a:t> </a:t>
            </a:r>
            <a:r>
              <a:rPr lang="en-US" baseline="0" dirty="0" err="1" smtClean="0"/>
              <a:t>một</a:t>
            </a:r>
            <a:r>
              <a:rPr lang="en-US" baseline="0" dirty="0" smtClean="0"/>
              <a:t> </a:t>
            </a:r>
            <a:r>
              <a:rPr lang="en-US" baseline="0" dirty="0" err="1" smtClean="0"/>
              <a:t>Erro</a:t>
            </a:r>
            <a:r>
              <a:rPr lang="en-US" baseline="0" dirty="0" smtClean="0"/>
              <a:t> Frame </a:t>
            </a:r>
            <a:r>
              <a:rPr lang="en-US" baseline="0" dirty="0" err="1" smtClean="0"/>
              <a:t>sẽ</a:t>
            </a:r>
            <a:r>
              <a:rPr lang="en-US" baseline="0" dirty="0" smtClean="0"/>
              <a:t> </a:t>
            </a:r>
            <a:r>
              <a:rPr lang="en-US" baseline="0" dirty="0" err="1" smtClean="0"/>
              <a:t>được</a:t>
            </a:r>
            <a:r>
              <a:rPr lang="en-US" baseline="0" dirty="0" smtClean="0"/>
              <a:t> </a:t>
            </a:r>
            <a:r>
              <a:rPr lang="en-US" baseline="0" dirty="0" err="1" smtClean="0"/>
              <a:t>báo</a:t>
            </a:r>
            <a:r>
              <a:rPr lang="en-US" baseline="0" dirty="0" smtClean="0"/>
              <a:t> </a:t>
            </a:r>
            <a:r>
              <a:rPr lang="en-US" baseline="0" dirty="0" err="1" smtClean="0"/>
              <a:t>tùy</a:t>
            </a:r>
            <a:r>
              <a:rPr lang="en-US" baseline="0" dirty="0" smtClean="0"/>
              <a:t> </a:t>
            </a:r>
            <a:r>
              <a:rPr lang="en-US" baseline="0" dirty="0" err="1" smtClean="0"/>
              <a:t>theo</a:t>
            </a:r>
            <a:r>
              <a:rPr lang="en-US" baseline="0" dirty="0" smtClean="0"/>
              <a:t> </a:t>
            </a:r>
            <a:r>
              <a:rPr lang="en-US" baseline="0" dirty="0" err="1" smtClean="0"/>
              <a:t>lỗi</a:t>
            </a:r>
            <a:r>
              <a:rPr lang="en-US" baseline="0" dirty="0" smtClean="0"/>
              <a:t> </a:t>
            </a:r>
            <a:r>
              <a:rPr lang="en-US" baseline="0" dirty="0" err="1" smtClean="0"/>
              <a:t>chủ</a:t>
            </a:r>
            <a:r>
              <a:rPr lang="en-US" baseline="0" dirty="0" smtClean="0"/>
              <a:t> </a:t>
            </a:r>
            <a:r>
              <a:rPr lang="en-US" baseline="0" dirty="0" err="1" smtClean="0"/>
              <a:t>động</a:t>
            </a:r>
            <a:r>
              <a:rPr lang="en-US" baseline="0" dirty="0" smtClean="0"/>
              <a:t> hay </a:t>
            </a:r>
            <a:r>
              <a:rPr lang="en-US" baseline="0" dirty="0" err="1" smtClean="0"/>
              <a:t>lỗi</a:t>
            </a:r>
            <a:r>
              <a:rPr lang="en-US" baseline="0" dirty="0" smtClean="0"/>
              <a:t> </a:t>
            </a:r>
            <a:r>
              <a:rPr lang="en-US" baseline="0" dirty="0" err="1" smtClean="0"/>
              <a:t>bị</a:t>
            </a:r>
            <a:r>
              <a:rPr lang="en-US" baseline="0" dirty="0" smtClean="0"/>
              <a:t> </a:t>
            </a:r>
            <a:r>
              <a:rPr lang="en-US" baseline="0" dirty="0" err="1" smtClean="0"/>
              <a:t>động</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6DD42000-FE38-4503-B976-B4340EDAAD99}" type="slidenum">
              <a:rPr kumimoji="1" lang="ja-JP" altLang="en-US" smtClean="0"/>
              <a:t>22</a:t>
            </a:fld>
            <a:endParaRPr kumimoji="1" lang="ja-JP" altLang="en-US"/>
          </a:p>
        </p:txBody>
      </p:sp>
    </p:spTree>
    <p:extLst>
      <p:ext uri="{BB962C8B-B14F-4D97-AF65-F5344CB8AC3E}">
        <p14:creationId xmlns:p14="http://schemas.microsoft.com/office/powerpoint/2010/main" val="6161715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Một</a:t>
            </a:r>
            <a:r>
              <a:rPr lang="en-US" dirty="0" smtClean="0"/>
              <a:t> node</a:t>
            </a:r>
            <a:r>
              <a:rPr lang="en-US" baseline="0" dirty="0" smtClean="0"/>
              <a:t> </a:t>
            </a:r>
            <a:r>
              <a:rPr lang="en-US" baseline="0" dirty="0" err="1" smtClean="0"/>
              <a:t>có</a:t>
            </a:r>
            <a:r>
              <a:rPr lang="en-US" baseline="0" dirty="0" smtClean="0"/>
              <a:t> </a:t>
            </a:r>
            <a:r>
              <a:rPr lang="en-US" baseline="0" dirty="0" err="1" smtClean="0"/>
              <a:t>thể</a:t>
            </a:r>
            <a:r>
              <a:rPr lang="en-US" baseline="0" dirty="0" smtClean="0"/>
              <a:t> </a:t>
            </a:r>
            <a:r>
              <a:rPr lang="en-US" baseline="0" dirty="0" err="1" smtClean="0"/>
              <a:t>giám</a:t>
            </a:r>
            <a:r>
              <a:rPr lang="en-US" baseline="0" dirty="0" smtClean="0"/>
              <a:t> </a:t>
            </a:r>
            <a:r>
              <a:rPr lang="en-US" baseline="0" dirty="0" err="1" smtClean="0"/>
              <a:t>sát</a:t>
            </a:r>
            <a:r>
              <a:rPr lang="en-US" baseline="0" dirty="0" smtClean="0"/>
              <a:t> </a:t>
            </a:r>
            <a:r>
              <a:rPr lang="en-US" baseline="0" dirty="0" err="1" smtClean="0"/>
              <a:t>tất</a:t>
            </a:r>
            <a:r>
              <a:rPr lang="en-US" baseline="0" dirty="0" smtClean="0"/>
              <a:t> </a:t>
            </a:r>
            <a:r>
              <a:rPr lang="en-US" baseline="0" dirty="0" err="1" smtClean="0"/>
              <a:t>cả</a:t>
            </a:r>
            <a:r>
              <a:rPr lang="en-US" baseline="0" dirty="0" smtClean="0"/>
              <a:t> </a:t>
            </a:r>
            <a:r>
              <a:rPr lang="en-US" baseline="0" dirty="0" err="1" smtClean="0"/>
              <a:t>các</a:t>
            </a:r>
            <a:r>
              <a:rPr lang="en-US" baseline="0" dirty="0" smtClean="0"/>
              <a:t> node </a:t>
            </a:r>
            <a:r>
              <a:rPr lang="en-US" baseline="0" dirty="0" err="1" smtClean="0"/>
              <a:t>khác</a:t>
            </a:r>
            <a:r>
              <a:rPr lang="en-US" baseline="0" dirty="0" smtClean="0"/>
              <a:t> </a:t>
            </a:r>
            <a:r>
              <a:rPr lang="en-US" baseline="0" dirty="0" err="1" smtClean="0"/>
              <a:t>và</a:t>
            </a:r>
            <a:r>
              <a:rPr lang="en-US" baseline="0" dirty="0" smtClean="0"/>
              <a:t> </a:t>
            </a:r>
            <a:r>
              <a:rPr lang="en-US" baseline="0" dirty="0" err="1" smtClean="0"/>
              <a:t>chính</a:t>
            </a:r>
            <a:r>
              <a:rPr lang="en-US" baseline="0" dirty="0" smtClean="0"/>
              <a:t> </a:t>
            </a:r>
            <a:r>
              <a:rPr lang="en-US" baseline="0" dirty="0" err="1" smtClean="0"/>
              <a:t>nó</a:t>
            </a:r>
            <a:r>
              <a:rPr lang="en-US" baseline="0" dirty="0" smtClean="0"/>
              <a:t>.  </a:t>
            </a:r>
            <a:r>
              <a:rPr lang="en-US" baseline="0" dirty="0" err="1" smtClean="0"/>
              <a:t>Sau</a:t>
            </a:r>
            <a:r>
              <a:rPr lang="en-US" baseline="0" dirty="0" smtClean="0"/>
              <a:t> Data Frame </a:t>
            </a:r>
            <a:r>
              <a:rPr lang="en-US" baseline="0" dirty="0" err="1" smtClean="0"/>
              <a:t>hoặc</a:t>
            </a:r>
            <a:r>
              <a:rPr lang="en-US" baseline="0" dirty="0" smtClean="0"/>
              <a:t> Rome Frame </a:t>
            </a:r>
            <a:r>
              <a:rPr lang="en-US" baseline="0" dirty="0" err="1" smtClean="0"/>
              <a:t>thì</a:t>
            </a:r>
            <a:r>
              <a:rPr lang="en-US" baseline="0" dirty="0" smtClean="0"/>
              <a:t> </a:t>
            </a:r>
            <a:r>
              <a:rPr lang="en-US" baseline="0" dirty="0" err="1" smtClean="0"/>
              <a:t>mới</a:t>
            </a:r>
            <a:r>
              <a:rPr lang="en-US" baseline="0" dirty="0" smtClean="0"/>
              <a:t> </a:t>
            </a:r>
            <a:r>
              <a:rPr lang="en-US" baseline="0" dirty="0" err="1" smtClean="0"/>
              <a:t>có</a:t>
            </a:r>
            <a:r>
              <a:rPr lang="en-US" baseline="0" dirty="0" smtClean="0"/>
              <a:t> </a:t>
            </a:r>
            <a:r>
              <a:rPr lang="en-US" baseline="0" dirty="0" err="1" smtClean="0"/>
              <a:t>thể</a:t>
            </a:r>
            <a:r>
              <a:rPr lang="en-US" baseline="0" dirty="0" smtClean="0"/>
              <a:t> </a:t>
            </a:r>
            <a:r>
              <a:rPr lang="en-US" baseline="0" dirty="0" err="1" smtClean="0"/>
              <a:t>xuất</a:t>
            </a:r>
            <a:r>
              <a:rPr lang="en-US" baseline="0" dirty="0" smtClean="0"/>
              <a:t> </a:t>
            </a:r>
            <a:r>
              <a:rPr lang="en-US" baseline="0" dirty="0" err="1" smtClean="0"/>
              <a:t>hiện</a:t>
            </a:r>
            <a:r>
              <a:rPr lang="en-US" baseline="0" dirty="0" smtClean="0"/>
              <a:t> </a:t>
            </a:r>
            <a:r>
              <a:rPr lang="en-US" baseline="0" dirty="0" err="1" smtClean="0"/>
              <a:t>Erro</a:t>
            </a:r>
            <a:r>
              <a:rPr lang="en-US" baseline="0" dirty="0" smtClean="0"/>
              <a:t> Frame.</a:t>
            </a:r>
          </a:p>
          <a:p>
            <a:r>
              <a:rPr lang="en-US" baseline="0" dirty="0" err="1" smtClean="0"/>
              <a:t>Khi</a:t>
            </a:r>
            <a:r>
              <a:rPr lang="en-US" baseline="0" dirty="0" smtClean="0"/>
              <a:t> </a:t>
            </a:r>
            <a:r>
              <a:rPr lang="en-US" baseline="0" dirty="0" err="1" smtClean="0"/>
              <a:t>phát</a:t>
            </a:r>
            <a:r>
              <a:rPr lang="en-US" baseline="0" dirty="0" smtClean="0"/>
              <a:t> </a:t>
            </a:r>
            <a:r>
              <a:rPr lang="en-US" baseline="0" dirty="0" err="1" smtClean="0"/>
              <a:t>hiên</a:t>
            </a:r>
            <a:r>
              <a:rPr lang="en-US" baseline="0" dirty="0" smtClean="0"/>
              <a:t> </a:t>
            </a:r>
            <a:r>
              <a:rPr lang="en-US" baseline="0" dirty="0" err="1" smtClean="0"/>
              <a:t>lỗi</a:t>
            </a:r>
            <a:r>
              <a:rPr lang="en-US" baseline="0" dirty="0" smtClean="0"/>
              <a:t> </a:t>
            </a:r>
            <a:r>
              <a:rPr lang="en-US" baseline="0" dirty="0" err="1" smtClean="0"/>
              <a:t>thì</a:t>
            </a:r>
            <a:r>
              <a:rPr lang="en-US" baseline="0" dirty="0" smtClean="0"/>
              <a:t> </a:t>
            </a:r>
            <a:r>
              <a:rPr lang="en-US" baseline="0" dirty="0" err="1" smtClean="0"/>
              <a:t>một</a:t>
            </a:r>
            <a:r>
              <a:rPr lang="en-US" baseline="0" dirty="0" smtClean="0"/>
              <a:t> </a:t>
            </a:r>
            <a:r>
              <a:rPr lang="en-US" baseline="0" dirty="0" err="1" smtClean="0"/>
              <a:t>Erro</a:t>
            </a:r>
            <a:r>
              <a:rPr lang="en-US" baseline="0" dirty="0" smtClean="0"/>
              <a:t> Frame </a:t>
            </a:r>
            <a:r>
              <a:rPr lang="en-US" baseline="0" dirty="0" err="1" smtClean="0"/>
              <a:t>sẽ</a:t>
            </a:r>
            <a:r>
              <a:rPr lang="en-US" baseline="0" dirty="0" smtClean="0"/>
              <a:t> </a:t>
            </a:r>
            <a:r>
              <a:rPr lang="en-US" baseline="0" dirty="0" err="1" smtClean="0"/>
              <a:t>được</a:t>
            </a:r>
            <a:r>
              <a:rPr lang="en-US" baseline="0" dirty="0" smtClean="0"/>
              <a:t> </a:t>
            </a:r>
            <a:r>
              <a:rPr lang="en-US" baseline="0" dirty="0" err="1" smtClean="0"/>
              <a:t>báo</a:t>
            </a:r>
            <a:r>
              <a:rPr lang="en-US" baseline="0" dirty="0" smtClean="0"/>
              <a:t> </a:t>
            </a:r>
            <a:r>
              <a:rPr lang="en-US" baseline="0" dirty="0" err="1" smtClean="0"/>
              <a:t>tùy</a:t>
            </a:r>
            <a:r>
              <a:rPr lang="en-US" baseline="0" dirty="0" smtClean="0"/>
              <a:t> </a:t>
            </a:r>
            <a:r>
              <a:rPr lang="en-US" baseline="0" dirty="0" err="1" smtClean="0"/>
              <a:t>theo</a:t>
            </a:r>
            <a:r>
              <a:rPr lang="en-US" baseline="0" dirty="0" smtClean="0"/>
              <a:t> </a:t>
            </a:r>
            <a:r>
              <a:rPr lang="en-US" baseline="0" dirty="0" err="1" smtClean="0"/>
              <a:t>lỗi</a:t>
            </a:r>
            <a:r>
              <a:rPr lang="en-US" baseline="0" dirty="0" smtClean="0"/>
              <a:t> </a:t>
            </a:r>
            <a:r>
              <a:rPr lang="en-US" baseline="0" dirty="0" err="1" smtClean="0"/>
              <a:t>chủ</a:t>
            </a:r>
            <a:r>
              <a:rPr lang="en-US" baseline="0" dirty="0" smtClean="0"/>
              <a:t> </a:t>
            </a:r>
            <a:r>
              <a:rPr lang="en-US" baseline="0" dirty="0" err="1" smtClean="0"/>
              <a:t>động</a:t>
            </a:r>
            <a:r>
              <a:rPr lang="en-US" baseline="0" dirty="0" smtClean="0"/>
              <a:t> hay </a:t>
            </a:r>
            <a:r>
              <a:rPr lang="en-US" baseline="0" dirty="0" err="1" smtClean="0"/>
              <a:t>lỗi</a:t>
            </a:r>
            <a:r>
              <a:rPr lang="en-US" baseline="0" dirty="0" smtClean="0"/>
              <a:t> </a:t>
            </a:r>
            <a:r>
              <a:rPr lang="en-US" baseline="0" dirty="0" err="1" smtClean="0"/>
              <a:t>bị</a:t>
            </a:r>
            <a:r>
              <a:rPr lang="en-US" baseline="0" dirty="0" smtClean="0"/>
              <a:t> </a:t>
            </a:r>
            <a:r>
              <a:rPr lang="en-US" baseline="0" dirty="0" err="1" smtClean="0"/>
              <a:t>động</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6DD42000-FE38-4503-B976-B4340EDAAD99}" type="slidenum">
              <a:rPr kumimoji="1" lang="ja-JP" altLang="en-US" smtClean="0"/>
              <a:t>23</a:t>
            </a:fld>
            <a:endParaRPr kumimoji="1" lang="ja-JP" altLang="en-US"/>
          </a:p>
        </p:txBody>
      </p:sp>
    </p:spTree>
    <p:extLst>
      <p:ext uri="{BB962C8B-B14F-4D97-AF65-F5344CB8AC3E}">
        <p14:creationId xmlns:p14="http://schemas.microsoft.com/office/powerpoint/2010/main" val="6161715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Một</a:t>
            </a:r>
            <a:r>
              <a:rPr lang="en-US" dirty="0" smtClean="0"/>
              <a:t> node</a:t>
            </a:r>
            <a:r>
              <a:rPr lang="en-US" baseline="0" dirty="0" smtClean="0"/>
              <a:t> </a:t>
            </a:r>
            <a:r>
              <a:rPr lang="en-US" baseline="0" dirty="0" err="1" smtClean="0"/>
              <a:t>có</a:t>
            </a:r>
            <a:r>
              <a:rPr lang="en-US" baseline="0" dirty="0" smtClean="0"/>
              <a:t> </a:t>
            </a:r>
            <a:r>
              <a:rPr lang="en-US" baseline="0" dirty="0" err="1" smtClean="0"/>
              <a:t>thể</a:t>
            </a:r>
            <a:r>
              <a:rPr lang="en-US" baseline="0" dirty="0" smtClean="0"/>
              <a:t> </a:t>
            </a:r>
            <a:r>
              <a:rPr lang="en-US" baseline="0" dirty="0" err="1" smtClean="0"/>
              <a:t>giám</a:t>
            </a:r>
            <a:r>
              <a:rPr lang="en-US" baseline="0" dirty="0" smtClean="0"/>
              <a:t> </a:t>
            </a:r>
            <a:r>
              <a:rPr lang="en-US" baseline="0" dirty="0" err="1" smtClean="0"/>
              <a:t>sát</a:t>
            </a:r>
            <a:r>
              <a:rPr lang="en-US" baseline="0" dirty="0" smtClean="0"/>
              <a:t> </a:t>
            </a:r>
            <a:r>
              <a:rPr lang="en-US" baseline="0" dirty="0" err="1" smtClean="0"/>
              <a:t>tất</a:t>
            </a:r>
            <a:r>
              <a:rPr lang="en-US" baseline="0" dirty="0" smtClean="0"/>
              <a:t> </a:t>
            </a:r>
            <a:r>
              <a:rPr lang="en-US" baseline="0" dirty="0" err="1" smtClean="0"/>
              <a:t>cả</a:t>
            </a:r>
            <a:r>
              <a:rPr lang="en-US" baseline="0" dirty="0" smtClean="0"/>
              <a:t> </a:t>
            </a:r>
            <a:r>
              <a:rPr lang="en-US" baseline="0" dirty="0" err="1" smtClean="0"/>
              <a:t>các</a:t>
            </a:r>
            <a:r>
              <a:rPr lang="en-US" baseline="0" dirty="0" smtClean="0"/>
              <a:t> node </a:t>
            </a:r>
            <a:r>
              <a:rPr lang="en-US" baseline="0" dirty="0" err="1" smtClean="0"/>
              <a:t>khác</a:t>
            </a:r>
            <a:r>
              <a:rPr lang="en-US" baseline="0" dirty="0" smtClean="0"/>
              <a:t> </a:t>
            </a:r>
            <a:r>
              <a:rPr lang="en-US" baseline="0" dirty="0" err="1" smtClean="0"/>
              <a:t>và</a:t>
            </a:r>
            <a:r>
              <a:rPr lang="en-US" baseline="0" dirty="0" smtClean="0"/>
              <a:t> </a:t>
            </a:r>
            <a:r>
              <a:rPr lang="en-US" baseline="0" dirty="0" err="1" smtClean="0"/>
              <a:t>chính</a:t>
            </a:r>
            <a:r>
              <a:rPr lang="en-US" baseline="0" dirty="0" smtClean="0"/>
              <a:t> </a:t>
            </a:r>
            <a:r>
              <a:rPr lang="en-US" baseline="0" dirty="0" err="1" smtClean="0"/>
              <a:t>nó</a:t>
            </a:r>
            <a:r>
              <a:rPr lang="en-US" baseline="0" dirty="0" smtClean="0"/>
              <a:t>.  </a:t>
            </a:r>
            <a:r>
              <a:rPr lang="en-US" baseline="0" dirty="0" err="1" smtClean="0"/>
              <a:t>Sau</a:t>
            </a:r>
            <a:r>
              <a:rPr lang="en-US" baseline="0" dirty="0" smtClean="0"/>
              <a:t> Data Frame </a:t>
            </a:r>
            <a:r>
              <a:rPr lang="en-US" baseline="0" dirty="0" err="1" smtClean="0"/>
              <a:t>hoặc</a:t>
            </a:r>
            <a:r>
              <a:rPr lang="en-US" baseline="0" dirty="0" smtClean="0"/>
              <a:t> Rome Frame </a:t>
            </a:r>
            <a:r>
              <a:rPr lang="en-US" baseline="0" dirty="0" err="1" smtClean="0"/>
              <a:t>thì</a:t>
            </a:r>
            <a:r>
              <a:rPr lang="en-US" baseline="0" dirty="0" smtClean="0"/>
              <a:t> </a:t>
            </a:r>
            <a:r>
              <a:rPr lang="en-US" baseline="0" dirty="0" err="1" smtClean="0"/>
              <a:t>mới</a:t>
            </a:r>
            <a:r>
              <a:rPr lang="en-US" baseline="0" dirty="0" smtClean="0"/>
              <a:t> </a:t>
            </a:r>
            <a:r>
              <a:rPr lang="en-US" baseline="0" dirty="0" err="1" smtClean="0"/>
              <a:t>có</a:t>
            </a:r>
            <a:r>
              <a:rPr lang="en-US" baseline="0" dirty="0" smtClean="0"/>
              <a:t> </a:t>
            </a:r>
            <a:r>
              <a:rPr lang="en-US" baseline="0" dirty="0" err="1" smtClean="0"/>
              <a:t>thể</a:t>
            </a:r>
            <a:r>
              <a:rPr lang="en-US" baseline="0" dirty="0" smtClean="0"/>
              <a:t> </a:t>
            </a:r>
            <a:r>
              <a:rPr lang="en-US" baseline="0" dirty="0" err="1" smtClean="0"/>
              <a:t>xuất</a:t>
            </a:r>
            <a:r>
              <a:rPr lang="en-US" baseline="0" dirty="0" smtClean="0"/>
              <a:t> </a:t>
            </a:r>
            <a:r>
              <a:rPr lang="en-US" baseline="0" dirty="0" err="1" smtClean="0"/>
              <a:t>hiện</a:t>
            </a:r>
            <a:r>
              <a:rPr lang="en-US" baseline="0" dirty="0" smtClean="0"/>
              <a:t> </a:t>
            </a:r>
            <a:r>
              <a:rPr lang="en-US" baseline="0" dirty="0" err="1" smtClean="0"/>
              <a:t>Erro</a:t>
            </a:r>
            <a:r>
              <a:rPr lang="en-US" baseline="0" dirty="0" smtClean="0"/>
              <a:t> Frame.</a:t>
            </a:r>
          </a:p>
          <a:p>
            <a:r>
              <a:rPr lang="en-US" baseline="0" dirty="0" err="1" smtClean="0"/>
              <a:t>Khi</a:t>
            </a:r>
            <a:r>
              <a:rPr lang="en-US" baseline="0" dirty="0" smtClean="0"/>
              <a:t> </a:t>
            </a:r>
            <a:r>
              <a:rPr lang="en-US" baseline="0" dirty="0" err="1" smtClean="0"/>
              <a:t>phát</a:t>
            </a:r>
            <a:r>
              <a:rPr lang="en-US" baseline="0" dirty="0" smtClean="0"/>
              <a:t> </a:t>
            </a:r>
            <a:r>
              <a:rPr lang="en-US" baseline="0" dirty="0" err="1" smtClean="0"/>
              <a:t>hiên</a:t>
            </a:r>
            <a:r>
              <a:rPr lang="en-US" baseline="0" dirty="0" smtClean="0"/>
              <a:t> </a:t>
            </a:r>
            <a:r>
              <a:rPr lang="en-US" baseline="0" dirty="0" err="1" smtClean="0"/>
              <a:t>lỗi</a:t>
            </a:r>
            <a:r>
              <a:rPr lang="en-US" baseline="0" dirty="0" smtClean="0"/>
              <a:t> </a:t>
            </a:r>
            <a:r>
              <a:rPr lang="en-US" baseline="0" dirty="0" err="1" smtClean="0"/>
              <a:t>thì</a:t>
            </a:r>
            <a:r>
              <a:rPr lang="en-US" baseline="0" dirty="0" smtClean="0"/>
              <a:t> </a:t>
            </a:r>
            <a:r>
              <a:rPr lang="en-US" baseline="0" dirty="0" err="1" smtClean="0"/>
              <a:t>một</a:t>
            </a:r>
            <a:r>
              <a:rPr lang="en-US" baseline="0" dirty="0" smtClean="0"/>
              <a:t> </a:t>
            </a:r>
            <a:r>
              <a:rPr lang="en-US" baseline="0" dirty="0" err="1" smtClean="0"/>
              <a:t>Erro</a:t>
            </a:r>
            <a:r>
              <a:rPr lang="en-US" baseline="0" dirty="0" smtClean="0"/>
              <a:t> Frame </a:t>
            </a:r>
            <a:r>
              <a:rPr lang="en-US" baseline="0" dirty="0" err="1" smtClean="0"/>
              <a:t>sẽ</a:t>
            </a:r>
            <a:r>
              <a:rPr lang="en-US" baseline="0" dirty="0" smtClean="0"/>
              <a:t> </a:t>
            </a:r>
            <a:r>
              <a:rPr lang="en-US" baseline="0" dirty="0" err="1" smtClean="0"/>
              <a:t>được</a:t>
            </a:r>
            <a:r>
              <a:rPr lang="en-US" baseline="0" dirty="0" smtClean="0"/>
              <a:t> </a:t>
            </a:r>
            <a:r>
              <a:rPr lang="en-US" baseline="0" dirty="0" err="1" smtClean="0"/>
              <a:t>báo</a:t>
            </a:r>
            <a:r>
              <a:rPr lang="en-US" baseline="0" dirty="0" smtClean="0"/>
              <a:t> </a:t>
            </a:r>
            <a:r>
              <a:rPr lang="en-US" baseline="0" dirty="0" err="1" smtClean="0"/>
              <a:t>tùy</a:t>
            </a:r>
            <a:r>
              <a:rPr lang="en-US" baseline="0" dirty="0" smtClean="0"/>
              <a:t> </a:t>
            </a:r>
            <a:r>
              <a:rPr lang="en-US" baseline="0" dirty="0" err="1" smtClean="0"/>
              <a:t>theo</a:t>
            </a:r>
            <a:r>
              <a:rPr lang="en-US" baseline="0" dirty="0" smtClean="0"/>
              <a:t> </a:t>
            </a:r>
            <a:r>
              <a:rPr lang="en-US" baseline="0" dirty="0" err="1" smtClean="0"/>
              <a:t>lỗi</a:t>
            </a:r>
            <a:r>
              <a:rPr lang="en-US" baseline="0" dirty="0" smtClean="0"/>
              <a:t> </a:t>
            </a:r>
            <a:r>
              <a:rPr lang="en-US" baseline="0" dirty="0" err="1" smtClean="0"/>
              <a:t>chủ</a:t>
            </a:r>
            <a:r>
              <a:rPr lang="en-US" baseline="0" dirty="0" smtClean="0"/>
              <a:t> </a:t>
            </a:r>
            <a:r>
              <a:rPr lang="en-US" baseline="0" dirty="0" err="1" smtClean="0"/>
              <a:t>động</a:t>
            </a:r>
            <a:r>
              <a:rPr lang="en-US" baseline="0" dirty="0" smtClean="0"/>
              <a:t> hay </a:t>
            </a:r>
            <a:r>
              <a:rPr lang="en-US" baseline="0" dirty="0" err="1" smtClean="0"/>
              <a:t>lỗi</a:t>
            </a:r>
            <a:r>
              <a:rPr lang="en-US" baseline="0" dirty="0" smtClean="0"/>
              <a:t> </a:t>
            </a:r>
            <a:r>
              <a:rPr lang="en-US" baseline="0" dirty="0" err="1" smtClean="0"/>
              <a:t>bị</a:t>
            </a:r>
            <a:r>
              <a:rPr lang="en-US" baseline="0" dirty="0" smtClean="0"/>
              <a:t> </a:t>
            </a:r>
            <a:r>
              <a:rPr lang="en-US" baseline="0" dirty="0" err="1" smtClean="0"/>
              <a:t>động</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6DD42000-FE38-4503-B976-B4340EDAAD99}" type="slidenum">
              <a:rPr kumimoji="1" lang="ja-JP" altLang="en-US" smtClean="0"/>
              <a:t>24</a:t>
            </a:fld>
            <a:endParaRPr kumimoji="1" lang="ja-JP" altLang="en-US"/>
          </a:p>
        </p:txBody>
      </p:sp>
    </p:spTree>
    <p:extLst>
      <p:ext uri="{BB962C8B-B14F-4D97-AF65-F5344CB8AC3E}">
        <p14:creationId xmlns:p14="http://schemas.microsoft.com/office/powerpoint/2010/main" val="6161715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Một</a:t>
            </a:r>
            <a:r>
              <a:rPr lang="en-US" dirty="0" smtClean="0"/>
              <a:t> node</a:t>
            </a:r>
            <a:r>
              <a:rPr lang="en-US" baseline="0" dirty="0" smtClean="0"/>
              <a:t> </a:t>
            </a:r>
            <a:r>
              <a:rPr lang="en-US" baseline="0" dirty="0" err="1" smtClean="0"/>
              <a:t>có</a:t>
            </a:r>
            <a:r>
              <a:rPr lang="en-US" baseline="0" dirty="0" smtClean="0"/>
              <a:t> </a:t>
            </a:r>
            <a:r>
              <a:rPr lang="en-US" baseline="0" dirty="0" err="1" smtClean="0"/>
              <a:t>thể</a:t>
            </a:r>
            <a:r>
              <a:rPr lang="en-US" baseline="0" dirty="0" smtClean="0"/>
              <a:t> </a:t>
            </a:r>
            <a:r>
              <a:rPr lang="en-US" baseline="0" dirty="0" err="1" smtClean="0"/>
              <a:t>giám</a:t>
            </a:r>
            <a:r>
              <a:rPr lang="en-US" baseline="0" dirty="0" smtClean="0"/>
              <a:t> </a:t>
            </a:r>
            <a:r>
              <a:rPr lang="en-US" baseline="0" dirty="0" err="1" smtClean="0"/>
              <a:t>sát</a:t>
            </a:r>
            <a:r>
              <a:rPr lang="en-US" baseline="0" dirty="0" smtClean="0"/>
              <a:t> </a:t>
            </a:r>
            <a:r>
              <a:rPr lang="en-US" baseline="0" dirty="0" err="1" smtClean="0"/>
              <a:t>tất</a:t>
            </a:r>
            <a:r>
              <a:rPr lang="en-US" baseline="0" dirty="0" smtClean="0"/>
              <a:t> </a:t>
            </a:r>
            <a:r>
              <a:rPr lang="en-US" baseline="0" dirty="0" err="1" smtClean="0"/>
              <a:t>cả</a:t>
            </a:r>
            <a:r>
              <a:rPr lang="en-US" baseline="0" dirty="0" smtClean="0"/>
              <a:t> </a:t>
            </a:r>
            <a:r>
              <a:rPr lang="en-US" baseline="0" dirty="0" err="1" smtClean="0"/>
              <a:t>các</a:t>
            </a:r>
            <a:r>
              <a:rPr lang="en-US" baseline="0" dirty="0" smtClean="0"/>
              <a:t> node </a:t>
            </a:r>
            <a:r>
              <a:rPr lang="en-US" baseline="0" dirty="0" err="1" smtClean="0"/>
              <a:t>khác</a:t>
            </a:r>
            <a:r>
              <a:rPr lang="en-US" baseline="0" dirty="0" smtClean="0"/>
              <a:t> </a:t>
            </a:r>
            <a:r>
              <a:rPr lang="en-US" baseline="0" dirty="0" err="1" smtClean="0"/>
              <a:t>và</a:t>
            </a:r>
            <a:r>
              <a:rPr lang="en-US" baseline="0" dirty="0" smtClean="0"/>
              <a:t> </a:t>
            </a:r>
            <a:r>
              <a:rPr lang="en-US" baseline="0" dirty="0" err="1" smtClean="0"/>
              <a:t>chính</a:t>
            </a:r>
            <a:r>
              <a:rPr lang="en-US" baseline="0" dirty="0" smtClean="0"/>
              <a:t> </a:t>
            </a:r>
            <a:r>
              <a:rPr lang="en-US" baseline="0" dirty="0" err="1" smtClean="0"/>
              <a:t>nó</a:t>
            </a:r>
            <a:r>
              <a:rPr lang="en-US" baseline="0" dirty="0" smtClean="0"/>
              <a:t>.  </a:t>
            </a:r>
            <a:r>
              <a:rPr lang="en-US" baseline="0" dirty="0" err="1" smtClean="0"/>
              <a:t>Sau</a:t>
            </a:r>
            <a:r>
              <a:rPr lang="en-US" baseline="0" dirty="0" smtClean="0"/>
              <a:t> Data Frame </a:t>
            </a:r>
            <a:r>
              <a:rPr lang="en-US" baseline="0" dirty="0" err="1" smtClean="0"/>
              <a:t>hoặc</a:t>
            </a:r>
            <a:r>
              <a:rPr lang="en-US" baseline="0" dirty="0" smtClean="0"/>
              <a:t> Rome Frame </a:t>
            </a:r>
            <a:r>
              <a:rPr lang="en-US" baseline="0" dirty="0" err="1" smtClean="0"/>
              <a:t>thì</a:t>
            </a:r>
            <a:r>
              <a:rPr lang="en-US" baseline="0" dirty="0" smtClean="0"/>
              <a:t> </a:t>
            </a:r>
            <a:r>
              <a:rPr lang="en-US" baseline="0" dirty="0" err="1" smtClean="0"/>
              <a:t>mới</a:t>
            </a:r>
            <a:r>
              <a:rPr lang="en-US" baseline="0" dirty="0" smtClean="0"/>
              <a:t> </a:t>
            </a:r>
            <a:r>
              <a:rPr lang="en-US" baseline="0" dirty="0" err="1" smtClean="0"/>
              <a:t>có</a:t>
            </a:r>
            <a:r>
              <a:rPr lang="en-US" baseline="0" dirty="0" smtClean="0"/>
              <a:t> </a:t>
            </a:r>
            <a:r>
              <a:rPr lang="en-US" baseline="0" dirty="0" err="1" smtClean="0"/>
              <a:t>thể</a:t>
            </a:r>
            <a:r>
              <a:rPr lang="en-US" baseline="0" dirty="0" smtClean="0"/>
              <a:t> </a:t>
            </a:r>
            <a:r>
              <a:rPr lang="en-US" baseline="0" dirty="0" err="1" smtClean="0"/>
              <a:t>xuất</a:t>
            </a:r>
            <a:r>
              <a:rPr lang="en-US" baseline="0" dirty="0" smtClean="0"/>
              <a:t> </a:t>
            </a:r>
            <a:r>
              <a:rPr lang="en-US" baseline="0" dirty="0" err="1" smtClean="0"/>
              <a:t>hiện</a:t>
            </a:r>
            <a:r>
              <a:rPr lang="en-US" baseline="0" dirty="0" smtClean="0"/>
              <a:t> </a:t>
            </a:r>
            <a:r>
              <a:rPr lang="en-US" baseline="0" dirty="0" err="1" smtClean="0"/>
              <a:t>Erro</a:t>
            </a:r>
            <a:r>
              <a:rPr lang="en-US" baseline="0" dirty="0" smtClean="0"/>
              <a:t> Frame.</a:t>
            </a:r>
          </a:p>
          <a:p>
            <a:r>
              <a:rPr lang="en-US" baseline="0" dirty="0" err="1" smtClean="0"/>
              <a:t>Khi</a:t>
            </a:r>
            <a:r>
              <a:rPr lang="en-US" baseline="0" dirty="0" smtClean="0"/>
              <a:t> </a:t>
            </a:r>
            <a:r>
              <a:rPr lang="en-US" baseline="0" dirty="0" err="1" smtClean="0"/>
              <a:t>phát</a:t>
            </a:r>
            <a:r>
              <a:rPr lang="en-US" baseline="0" dirty="0" smtClean="0"/>
              <a:t> </a:t>
            </a:r>
            <a:r>
              <a:rPr lang="en-US" baseline="0" dirty="0" err="1" smtClean="0"/>
              <a:t>hiên</a:t>
            </a:r>
            <a:r>
              <a:rPr lang="en-US" baseline="0" dirty="0" smtClean="0"/>
              <a:t> </a:t>
            </a:r>
            <a:r>
              <a:rPr lang="en-US" baseline="0" dirty="0" err="1" smtClean="0"/>
              <a:t>lỗi</a:t>
            </a:r>
            <a:r>
              <a:rPr lang="en-US" baseline="0" dirty="0" smtClean="0"/>
              <a:t> </a:t>
            </a:r>
            <a:r>
              <a:rPr lang="en-US" baseline="0" dirty="0" err="1" smtClean="0"/>
              <a:t>thì</a:t>
            </a:r>
            <a:r>
              <a:rPr lang="en-US" baseline="0" dirty="0" smtClean="0"/>
              <a:t> </a:t>
            </a:r>
            <a:r>
              <a:rPr lang="en-US" baseline="0" dirty="0" err="1" smtClean="0"/>
              <a:t>một</a:t>
            </a:r>
            <a:r>
              <a:rPr lang="en-US" baseline="0" dirty="0" smtClean="0"/>
              <a:t> </a:t>
            </a:r>
            <a:r>
              <a:rPr lang="en-US" baseline="0" dirty="0" err="1" smtClean="0"/>
              <a:t>Erro</a:t>
            </a:r>
            <a:r>
              <a:rPr lang="en-US" baseline="0" dirty="0" smtClean="0"/>
              <a:t> Frame </a:t>
            </a:r>
            <a:r>
              <a:rPr lang="en-US" baseline="0" dirty="0" err="1" smtClean="0"/>
              <a:t>sẽ</a:t>
            </a:r>
            <a:r>
              <a:rPr lang="en-US" baseline="0" dirty="0" smtClean="0"/>
              <a:t> </a:t>
            </a:r>
            <a:r>
              <a:rPr lang="en-US" baseline="0" dirty="0" err="1" smtClean="0"/>
              <a:t>được</a:t>
            </a:r>
            <a:r>
              <a:rPr lang="en-US" baseline="0" dirty="0" smtClean="0"/>
              <a:t> </a:t>
            </a:r>
            <a:r>
              <a:rPr lang="en-US" baseline="0" dirty="0" err="1" smtClean="0"/>
              <a:t>báo</a:t>
            </a:r>
            <a:r>
              <a:rPr lang="en-US" baseline="0" dirty="0" smtClean="0"/>
              <a:t> </a:t>
            </a:r>
            <a:r>
              <a:rPr lang="en-US" baseline="0" dirty="0" err="1" smtClean="0"/>
              <a:t>tùy</a:t>
            </a:r>
            <a:r>
              <a:rPr lang="en-US" baseline="0" dirty="0" smtClean="0"/>
              <a:t> </a:t>
            </a:r>
            <a:r>
              <a:rPr lang="en-US" baseline="0" dirty="0" err="1" smtClean="0"/>
              <a:t>theo</a:t>
            </a:r>
            <a:r>
              <a:rPr lang="en-US" baseline="0" dirty="0" smtClean="0"/>
              <a:t> </a:t>
            </a:r>
            <a:r>
              <a:rPr lang="en-US" baseline="0" dirty="0" err="1" smtClean="0"/>
              <a:t>lỗi</a:t>
            </a:r>
            <a:r>
              <a:rPr lang="en-US" baseline="0" dirty="0" smtClean="0"/>
              <a:t> </a:t>
            </a:r>
            <a:r>
              <a:rPr lang="en-US" baseline="0" dirty="0" err="1" smtClean="0"/>
              <a:t>chủ</a:t>
            </a:r>
            <a:r>
              <a:rPr lang="en-US" baseline="0" dirty="0" smtClean="0"/>
              <a:t> </a:t>
            </a:r>
            <a:r>
              <a:rPr lang="en-US" baseline="0" dirty="0" err="1" smtClean="0"/>
              <a:t>động</a:t>
            </a:r>
            <a:r>
              <a:rPr lang="en-US" baseline="0" dirty="0" smtClean="0"/>
              <a:t> hay </a:t>
            </a:r>
            <a:r>
              <a:rPr lang="en-US" baseline="0" dirty="0" err="1" smtClean="0"/>
              <a:t>lỗi</a:t>
            </a:r>
            <a:r>
              <a:rPr lang="en-US" baseline="0" dirty="0" smtClean="0"/>
              <a:t> </a:t>
            </a:r>
            <a:r>
              <a:rPr lang="en-US" baseline="0" dirty="0" err="1" smtClean="0"/>
              <a:t>bị</a:t>
            </a:r>
            <a:r>
              <a:rPr lang="en-US" baseline="0" dirty="0" smtClean="0"/>
              <a:t> </a:t>
            </a:r>
            <a:r>
              <a:rPr lang="en-US" baseline="0" dirty="0" err="1" smtClean="0"/>
              <a:t>động</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6DD42000-FE38-4503-B976-B4340EDAAD99}" type="slidenum">
              <a:rPr kumimoji="1" lang="ja-JP" altLang="en-US" smtClean="0"/>
              <a:t>25</a:t>
            </a:fld>
            <a:endParaRPr kumimoji="1" lang="ja-JP" altLang="en-US"/>
          </a:p>
        </p:txBody>
      </p:sp>
    </p:spTree>
    <p:extLst>
      <p:ext uri="{BB962C8B-B14F-4D97-AF65-F5344CB8AC3E}">
        <p14:creationId xmlns:p14="http://schemas.microsoft.com/office/powerpoint/2010/main" val="6161715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Một</a:t>
            </a:r>
            <a:r>
              <a:rPr lang="en-US" dirty="0" smtClean="0"/>
              <a:t> node</a:t>
            </a:r>
            <a:r>
              <a:rPr lang="en-US" baseline="0" dirty="0" smtClean="0"/>
              <a:t> </a:t>
            </a:r>
            <a:r>
              <a:rPr lang="en-US" baseline="0" dirty="0" err="1" smtClean="0"/>
              <a:t>có</a:t>
            </a:r>
            <a:r>
              <a:rPr lang="en-US" baseline="0" dirty="0" smtClean="0"/>
              <a:t> </a:t>
            </a:r>
            <a:r>
              <a:rPr lang="en-US" baseline="0" dirty="0" err="1" smtClean="0"/>
              <a:t>thể</a:t>
            </a:r>
            <a:r>
              <a:rPr lang="en-US" baseline="0" dirty="0" smtClean="0"/>
              <a:t> </a:t>
            </a:r>
            <a:r>
              <a:rPr lang="en-US" baseline="0" dirty="0" err="1" smtClean="0"/>
              <a:t>giám</a:t>
            </a:r>
            <a:r>
              <a:rPr lang="en-US" baseline="0" dirty="0" smtClean="0"/>
              <a:t> </a:t>
            </a:r>
            <a:r>
              <a:rPr lang="en-US" baseline="0" dirty="0" err="1" smtClean="0"/>
              <a:t>sát</a:t>
            </a:r>
            <a:r>
              <a:rPr lang="en-US" baseline="0" dirty="0" smtClean="0"/>
              <a:t> </a:t>
            </a:r>
            <a:r>
              <a:rPr lang="en-US" baseline="0" dirty="0" err="1" smtClean="0"/>
              <a:t>tất</a:t>
            </a:r>
            <a:r>
              <a:rPr lang="en-US" baseline="0" dirty="0" smtClean="0"/>
              <a:t> </a:t>
            </a:r>
            <a:r>
              <a:rPr lang="en-US" baseline="0" dirty="0" err="1" smtClean="0"/>
              <a:t>cả</a:t>
            </a:r>
            <a:r>
              <a:rPr lang="en-US" baseline="0" dirty="0" smtClean="0"/>
              <a:t> </a:t>
            </a:r>
            <a:r>
              <a:rPr lang="en-US" baseline="0" dirty="0" err="1" smtClean="0"/>
              <a:t>các</a:t>
            </a:r>
            <a:r>
              <a:rPr lang="en-US" baseline="0" dirty="0" smtClean="0"/>
              <a:t> node </a:t>
            </a:r>
            <a:r>
              <a:rPr lang="en-US" baseline="0" dirty="0" err="1" smtClean="0"/>
              <a:t>khác</a:t>
            </a:r>
            <a:r>
              <a:rPr lang="en-US" baseline="0" dirty="0" smtClean="0"/>
              <a:t> </a:t>
            </a:r>
            <a:r>
              <a:rPr lang="en-US" baseline="0" dirty="0" err="1" smtClean="0"/>
              <a:t>và</a:t>
            </a:r>
            <a:r>
              <a:rPr lang="en-US" baseline="0" dirty="0" smtClean="0"/>
              <a:t> </a:t>
            </a:r>
            <a:r>
              <a:rPr lang="en-US" baseline="0" dirty="0" err="1" smtClean="0"/>
              <a:t>chính</a:t>
            </a:r>
            <a:r>
              <a:rPr lang="en-US" baseline="0" dirty="0" smtClean="0"/>
              <a:t> </a:t>
            </a:r>
            <a:r>
              <a:rPr lang="en-US" baseline="0" dirty="0" err="1" smtClean="0"/>
              <a:t>nó</a:t>
            </a:r>
            <a:r>
              <a:rPr lang="en-US" baseline="0" dirty="0" smtClean="0"/>
              <a:t>.  </a:t>
            </a:r>
            <a:r>
              <a:rPr lang="en-US" baseline="0" dirty="0" err="1" smtClean="0"/>
              <a:t>Sau</a:t>
            </a:r>
            <a:r>
              <a:rPr lang="en-US" baseline="0" dirty="0" smtClean="0"/>
              <a:t> Data Frame </a:t>
            </a:r>
            <a:r>
              <a:rPr lang="en-US" baseline="0" dirty="0" err="1" smtClean="0"/>
              <a:t>hoặc</a:t>
            </a:r>
            <a:r>
              <a:rPr lang="en-US" baseline="0" dirty="0" smtClean="0"/>
              <a:t> Rome Frame </a:t>
            </a:r>
            <a:r>
              <a:rPr lang="en-US" baseline="0" dirty="0" err="1" smtClean="0"/>
              <a:t>thì</a:t>
            </a:r>
            <a:r>
              <a:rPr lang="en-US" baseline="0" dirty="0" smtClean="0"/>
              <a:t> </a:t>
            </a:r>
            <a:r>
              <a:rPr lang="en-US" baseline="0" dirty="0" err="1" smtClean="0"/>
              <a:t>mới</a:t>
            </a:r>
            <a:r>
              <a:rPr lang="en-US" baseline="0" dirty="0" smtClean="0"/>
              <a:t> </a:t>
            </a:r>
            <a:r>
              <a:rPr lang="en-US" baseline="0" dirty="0" err="1" smtClean="0"/>
              <a:t>có</a:t>
            </a:r>
            <a:r>
              <a:rPr lang="en-US" baseline="0" dirty="0" smtClean="0"/>
              <a:t> </a:t>
            </a:r>
            <a:r>
              <a:rPr lang="en-US" baseline="0" dirty="0" err="1" smtClean="0"/>
              <a:t>thể</a:t>
            </a:r>
            <a:r>
              <a:rPr lang="en-US" baseline="0" dirty="0" smtClean="0"/>
              <a:t> </a:t>
            </a:r>
            <a:r>
              <a:rPr lang="en-US" baseline="0" dirty="0" err="1" smtClean="0"/>
              <a:t>xuất</a:t>
            </a:r>
            <a:r>
              <a:rPr lang="en-US" baseline="0" dirty="0" smtClean="0"/>
              <a:t> </a:t>
            </a:r>
            <a:r>
              <a:rPr lang="en-US" baseline="0" dirty="0" err="1" smtClean="0"/>
              <a:t>hiện</a:t>
            </a:r>
            <a:r>
              <a:rPr lang="en-US" baseline="0" dirty="0" smtClean="0"/>
              <a:t> </a:t>
            </a:r>
            <a:r>
              <a:rPr lang="en-US" baseline="0" dirty="0" err="1" smtClean="0"/>
              <a:t>Erro</a:t>
            </a:r>
            <a:r>
              <a:rPr lang="en-US" baseline="0" dirty="0" smtClean="0"/>
              <a:t> Frame.</a:t>
            </a:r>
          </a:p>
          <a:p>
            <a:r>
              <a:rPr lang="en-US" baseline="0" dirty="0" err="1" smtClean="0"/>
              <a:t>Khi</a:t>
            </a:r>
            <a:r>
              <a:rPr lang="en-US" baseline="0" dirty="0" smtClean="0"/>
              <a:t> </a:t>
            </a:r>
            <a:r>
              <a:rPr lang="en-US" baseline="0" dirty="0" err="1" smtClean="0"/>
              <a:t>phát</a:t>
            </a:r>
            <a:r>
              <a:rPr lang="en-US" baseline="0" dirty="0" smtClean="0"/>
              <a:t> </a:t>
            </a:r>
            <a:r>
              <a:rPr lang="en-US" baseline="0" dirty="0" err="1" smtClean="0"/>
              <a:t>hiên</a:t>
            </a:r>
            <a:r>
              <a:rPr lang="en-US" baseline="0" dirty="0" smtClean="0"/>
              <a:t> </a:t>
            </a:r>
            <a:r>
              <a:rPr lang="en-US" baseline="0" dirty="0" err="1" smtClean="0"/>
              <a:t>lỗi</a:t>
            </a:r>
            <a:r>
              <a:rPr lang="en-US" baseline="0" dirty="0" smtClean="0"/>
              <a:t> </a:t>
            </a:r>
            <a:r>
              <a:rPr lang="en-US" baseline="0" dirty="0" err="1" smtClean="0"/>
              <a:t>thì</a:t>
            </a:r>
            <a:r>
              <a:rPr lang="en-US" baseline="0" dirty="0" smtClean="0"/>
              <a:t> </a:t>
            </a:r>
            <a:r>
              <a:rPr lang="en-US" baseline="0" dirty="0" err="1" smtClean="0"/>
              <a:t>một</a:t>
            </a:r>
            <a:r>
              <a:rPr lang="en-US" baseline="0" dirty="0" smtClean="0"/>
              <a:t> </a:t>
            </a:r>
            <a:r>
              <a:rPr lang="en-US" baseline="0" dirty="0" err="1" smtClean="0"/>
              <a:t>Erro</a:t>
            </a:r>
            <a:r>
              <a:rPr lang="en-US" baseline="0" dirty="0" smtClean="0"/>
              <a:t> Frame </a:t>
            </a:r>
            <a:r>
              <a:rPr lang="en-US" baseline="0" dirty="0" err="1" smtClean="0"/>
              <a:t>sẽ</a:t>
            </a:r>
            <a:r>
              <a:rPr lang="en-US" baseline="0" dirty="0" smtClean="0"/>
              <a:t> </a:t>
            </a:r>
            <a:r>
              <a:rPr lang="en-US" baseline="0" dirty="0" err="1" smtClean="0"/>
              <a:t>được</a:t>
            </a:r>
            <a:r>
              <a:rPr lang="en-US" baseline="0" dirty="0" smtClean="0"/>
              <a:t> </a:t>
            </a:r>
            <a:r>
              <a:rPr lang="en-US" baseline="0" dirty="0" err="1" smtClean="0"/>
              <a:t>báo</a:t>
            </a:r>
            <a:r>
              <a:rPr lang="en-US" baseline="0" dirty="0" smtClean="0"/>
              <a:t> </a:t>
            </a:r>
            <a:r>
              <a:rPr lang="en-US" baseline="0" dirty="0" err="1" smtClean="0"/>
              <a:t>tùy</a:t>
            </a:r>
            <a:r>
              <a:rPr lang="en-US" baseline="0" dirty="0" smtClean="0"/>
              <a:t> </a:t>
            </a:r>
            <a:r>
              <a:rPr lang="en-US" baseline="0" dirty="0" err="1" smtClean="0"/>
              <a:t>theo</a:t>
            </a:r>
            <a:r>
              <a:rPr lang="en-US" baseline="0" dirty="0" smtClean="0"/>
              <a:t> </a:t>
            </a:r>
            <a:r>
              <a:rPr lang="en-US" baseline="0" dirty="0" err="1" smtClean="0"/>
              <a:t>lỗi</a:t>
            </a:r>
            <a:r>
              <a:rPr lang="en-US" baseline="0" dirty="0" smtClean="0"/>
              <a:t> </a:t>
            </a:r>
            <a:r>
              <a:rPr lang="en-US" baseline="0" dirty="0" err="1" smtClean="0"/>
              <a:t>chủ</a:t>
            </a:r>
            <a:r>
              <a:rPr lang="en-US" baseline="0" dirty="0" smtClean="0"/>
              <a:t> </a:t>
            </a:r>
            <a:r>
              <a:rPr lang="en-US" baseline="0" dirty="0" err="1" smtClean="0"/>
              <a:t>động</a:t>
            </a:r>
            <a:r>
              <a:rPr lang="en-US" baseline="0" dirty="0" smtClean="0"/>
              <a:t> hay </a:t>
            </a:r>
            <a:r>
              <a:rPr lang="en-US" baseline="0" dirty="0" err="1" smtClean="0"/>
              <a:t>lỗi</a:t>
            </a:r>
            <a:r>
              <a:rPr lang="en-US" baseline="0" dirty="0" smtClean="0"/>
              <a:t> </a:t>
            </a:r>
            <a:r>
              <a:rPr lang="en-US" baseline="0" dirty="0" err="1" smtClean="0"/>
              <a:t>bị</a:t>
            </a:r>
            <a:r>
              <a:rPr lang="en-US" baseline="0" dirty="0" smtClean="0"/>
              <a:t> </a:t>
            </a:r>
            <a:r>
              <a:rPr lang="en-US" baseline="0" dirty="0" err="1" smtClean="0"/>
              <a:t>động</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6DD42000-FE38-4503-B976-B4340EDAAD99}" type="slidenum">
              <a:rPr kumimoji="1" lang="ja-JP" altLang="en-US" smtClean="0"/>
              <a:t>26</a:t>
            </a:fld>
            <a:endParaRPr kumimoji="1" lang="ja-JP" altLang="en-US"/>
          </a:p>
        </p:txBody>
      </p:sp>
    </p:spTree>
    <p:extLst>
      <p:ext uri="{BB962C8B-B14F-4D97-AF65-F5344CB8AC3E}">
        <p14:creationId xmlns:p14="http://schemas.microsoft.com/office/powerpoint/2010/main" val="6161715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8"/>
        <p:cNvGrpSpPr/>
        <p:nvPr/>
      </p:nvGrpSpPr>
      <p:grpSpPr>
        <a:xfrm>
          <a:off x="0" y="0"/>
          <a:ext cx="0" cy="0"/>
          <a:chOff x="0" y="0"/>
          <a:chExt cx="0" cy="0"/>
        </a:xfrm>
      </p:grpSpPr>
      <p:sp>
        <p:nvSpPr>
          <p:cNvPr id="1119" name="Google Shape;1119;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20" name="Google Shape;1120;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5"/>
        <p:cNvGrpSpPr/>
        <p:nvPr/>
      </p:nvGrpSpPr>
      <p:grpSpPr>
        <a:xfrm>
          <a:off x="0" y="0"/>
          <a:ext cx="0" cy="0"/>
          <a:chOff x="0" y="0"/>
          <a:chExt cx="0" cy="0"/>
        </a:xfrm>
      </p:grpSpPr>
      <p:sp>
        <p:nvSpPr>
          <p:cNvPr id="1126" name="Google Shape;1126;g2bbc5faea43_0_5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27" name="Google Shape;1127;g2bbc5faea43_0_5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6"/>
        <p:cNvGrpSpPr/>
        <p:nvPr/>
      </p:nvGrpSpPr>
      <p:grpSpPr>
        <a:xfrm>
          <a:off x="0" y="0"/>
          <a:ext cx="0" cy="0"/>
          <a:chOff x="0" y="0"/>
          <a:chExt cx="0" cy="0"/>
        </a:xfrm>
      </p:grpSpPr>
      <p:sp>
        <p:nvSpPr>
          <p:cNvPr id="1137" name="Google Shape;1137;g2bbc5faea43_0_7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38" name="Google Shape;1138;g2bbc5faea43_0_7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6"/>
        <p:cNvGrpSpPr/>
        <p:nvPr/>
      </p:nvGrpSpPr>
      <p:grpSpPr>
        <a:xfrm>
          <a:off x="0" y="0"/>
          <a:ext cx="0" cy="0"/>
          <a:chOff x="0" y="0"/>
          <a:chExt cx="0" cy="0"/>
        </a:xfrm>
      </p:grpSpPr>
      <p:sp>
        <p:nvSpPr>
          <p:cNvPr id="1147" name="Google Shape;1147;g2bbc5faea43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48" name="Google Shape;1148;g2bbc5faea43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sz="1200" b="0" i="0" u="none" strike="noStrike" kern="1200" baseline="0" dirty="0" smtClean="0">
                <a:solidFill>
                  <a:schemeClr val="tx1"/>
                </a:solidFill>
                <a:latin typeface="+mn-lt"/>
                <a:ea typeface="+mn-ea"/>
                <a:cs typeface="+mn-cs"/>
              </a:rPr>
              <a:t>CAN bus errors can occur for several reasons - faulty cables,</a:t>
            </a:r>
          </a:p>
          <a:p>
            <a:r>
              <a:rPr kumimoji="1" lang="en-US" sz="1200" b="0" i="0" u="none" strike="noStrike" kern="1200" baseline="0" dirty="0" smtClean="0">
                <a:solidFill>
                  <a:schemeClr val="tx1"/>
                </a:solidFill>
                <a:latin typeface="+mn-lt"/>
                <a:ea typeface="+mn-ea"/>
                <a:cs typeface="+mn-cs"/>
              </a:rPr>
              <a:t>noise, incorrect termination, malfunctioning CAN nodes etc.</a:t>
            </a:r>
          </a:p>
          <a:p>
            <a:r>
              <a:rPr kumimoji="1" lang="en-US" sz="1200" b="0" i="0" u="none" strike="noStrike" kern="1200" baseline="0" dirty="0" smtClean="0">
                <a:solidFill>
                  <a:schemeClr val="tx1"/>
                </a:solidFill>
                <a:latin typeface="+mn-lt"/>
                <a:ea typeface="+mn-ea"/>
                <a:cs typeface="+mn-cs"/>
              </a:rPr>
              <a:t>Identifying, classifying and resolving such CAN errors is key</a:t>
            </a:r>
          </a:p>
          <a:p>
            <a:r>
              <a:rPr kumimoji="1" lang="en-US" sz="1200" b="0" i="0" u="none" strike="noStrike" kern="1200" baseline="0" dirty="0" smtClean="0">
                <a:solidFill>
                  <a:schemeClr val="tx1"/>
                </a:solidFill>
                <a:latin typeface="+mn-lt"/>
                <a:ea typeface="+mn-ea"/>
                <a:cs typeface="+mn-cs"/>
              </a:rPr>
              <a:t>to ensuring the continued performance of the overall CAN</a:t>
            </a:r>
          </a:p>
          <a:p>
            <a:r>
              <a:rPr kumimoji="1" lang="en-US" sz="1200" b="0" i="0" u="none" strike="noStrike" kern="1200" baseline="0" dirty="0" smtClean="0">
                <a:solidFill>
                  <a:schemeClr val="tx1"/>
                </a:solidFill>
                <a:latin typeface="+mn-lt"/>
                <a:ea typeface="+mn-ea"/>
                <a:cs typeface="+mn-cs"/>
              </a:rPr>
              <a:t>system</a:t>
            </a:r>
            <a:r>
              <a:rPr kumimoji="1" lang="en-US" sz="1200" b="0" i="0" u="none" strike="noStrike" kern="1200" baseline="0" dirty="0" smtClean="0">
                <a:solidFill>
                  <a:schemeClr val="tx1"/>
                </a:solidFill>
                <a:latin typeface="+mn-lt"/>
                <a:ea typeface="+mn-ea"/>
                <a:cs typeface="+mn-cs"/>
              </a:rPr>
              <a:t>.</a:t>
            </a:r>
          </a:p>
          <a:p>
            <a:r>
              <a:rPr kumimoji="1" lang="vi-VN" sz="1200" b="1" i="0" kern="1200" dirty="0" smtClean="0">
                <a:solidFill>
                  <a:schemeClr val="tx1"/>
                </a:solidFill>
                <a:effectLst/>
                <a:latin typeface="+mn-lt"/>
                <a:ea typeface="+mn-ea"/>
                <a:cs typeface="+mn-cs"/>
              </a:rPr>
              <a:t>Phát hiện lỗi và hạn chế lỗi</a:t>
            </a:r>
          </a:p>
          <a:p>
            <a:r>
              <a:rPr kumimoji="1" lang="vi-VN" sz="1200" b="0" i="0" kern="1200" dirty="0" smtClean="0">
                <a:solidFill>
                  <a:schemeClr val="tx1"/>
                </a:solidFill>
                <a:effectLst/>
                <a:latin typeface="+mn-lt"/>
                <a:ea typeface="+mn-ea"/>
                <a:cs typeface="+mn-cs"/>
              </a:rPr>
              <a:t>Việc phát hiện lỗi, cảnh báo và hạn chế lỗi được xác định trong tiêu chuẩn CAN làm cho CAN Bus rất đáng được tin cậy. Tính năng phát hiện lỗi và cảnh báo lỗi cùng được tích hợp vào bộ điều khiển đảm bảo rằng thông tin truyền nhận là chính xác và nhất quán. Các nút bị lỗi sẽ chuyển sang chế độ mà không làm phiền đến truyền tải trên bus.</a:t>
            </a:r>
          </a:p>
          <a:p>
            <a:endParaRPr lang="en-US" dirty="0"/>
          </a:p>
        </p:txBody>
      </p:sp>
      <p:sp>
        <p:nvSpPr>
          <p:cNvPr id="4" name="Slide Number Placeholder 3"/>
          <p:cNvSpPr>
            <a:spLocks noGrp="1"/>
          </p:cNvSpPr>
          <p:nvPr>
            <p:ph type="sldNum" sz="quarter" idx="10"/>
          </p:nvPr>
        </p:nvSpPr>
        <p:spPr/>
        <p:txBody>
          <a:bodyPr/>
          <a:lstStyle/>
          <a:p>
            <a:fld id="{6DD42000-FE38-4503-B976-B4340EDAAD99}" type="slidenum">
              <a:rPr kumimoji="1" lang="ja-JP" altLang="en-US" smtClean="0"/>
              <a:t>4</a:t>
            </a:fld>
            <a:endParaRPr kumimoji="1" lang="ja-JP" altLang="en-US"/>
          </a:p>
        </p:txBody>
      </p:sp>
    </p:spTree>
    <p:extLst>
      <p:ext uri="{BB962C8B-B14F-4D97-AF65-F5344CB8AC3E}">
        <p14:creationId xmlns:p14="http://schemas.microsoft.com/office/powerpoint/2010/main" val="50774740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6"/>
        <p:cNvGrpSpPr/>
        <p:nvPr/>
      </p:nvGrpSpPr>
      <p:grpSpPr>
        <a:xfrm>
          <a:off x="0" y="0"/>
          <a:ext cx="0" cy="0"/>
          <a:chOff x="0" y="0"/>
          <a:chExt cx="0" cy="0"/>
        </a:xfrm>
      </p:grpSpPr>
      <p:sp>
        <p:nvSpPr>
          <p:cNvPr id="1157" name="Google Shape;1157;g2bbc5faea43_0_20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58" name="Google Shape;1158;g2bbc5faea43_0_20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0"/>
        <p:cNvGrpSpPr/>
        <p:nvPr/>
      </p:nvGrpSpPr>
      <p:grpSpPr>
        <a:xfrm>
          <a:off x="0" y="0"/>
          <a:ext cx="0" cy="0"/>
          <a:chOff x="0" y="0"/>
          <a:chExt cx="0" cy="0"/>
        </a:xfrm>
      </p:grpSpPr>
      <p:sp>
        <p:nvSpPr>
          <p:cNvPr id="1171" name="Google Shape;1171;g2bbc5faea43_0_15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72" name="Google Shape;1172;g2bbc5faea43_0_1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9"/>
        <p:cNvGrpSpPr/>
        <p:nvPr/>
      </p:nvGrpSpPr>
      <p:grpSpPr>
        <a:xfrm>
          <a:off x="0" y="0"/>
          <a:ext cx="0" cy="0"/>
          <a:chOff x="0" y="0"/>
          <a:chExt cx="0" cy="0"/>
        </a:xfrm>
      </p:grpSpPr>
      <p:sp>
        <p:nvSpPr>
          <p:cNvPr id="1180" name="Google Shape;1180;g2bbc5faea43_0_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81" name="Google Shape;1181;g2bbc5faea43_0_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9"/>
        <p:cNvGrpSpPr/>
        <p:nvPr/>
      </p:nvGrpSpPr>
      <p:grpSpPr>
        <a:xfrm>
          <a:off x="0" y="0"/>
          <a:ext cx="0" cy="0"/>
          <a:chOff x="0" y="0"/>
          <a:chExt cx="0" cy="0"/>
        </a:xfrm>
      </p:grpSpPr>
      <p:sp>
        <p:nvSpPr>
          <p:cNvPr id="1190" name="Google Shape;1190;g2bbc5faea43_0_14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91" name="Google Shape;1191;g2bbc5faea43_0_1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0"/>
        <p:cNvGrpSpPr/>
        <p:nvPr/>
      </p:nvGrpSpPr>
      <p:grpSpPr>
        <a:xfrm>
          <a:off x="0" y="0"/>
          <a:ext cx="0" cy="0"/>
          <a:chOff x="0" y="0"/>
          <a:chExt cx="0" cy="0"/>
        </a:xfrm>
      </p:grpSpPr>
      <p:sp>
        <p:nvSpPr>
          <p:cNvPr id="1201" name="Google Shape;1201;g2bbc5faea43_0_12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02" name="Google Shape;1202;g2bbc5faea43_0_1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8"/>
        <p:cNvGrpSpPr/>
        <p:nvPr/>
      </p:nvGrpSpPr>
      <p:grpSpPr>
        <a:xfrm>
          <a:off x="0" y="0"/>
          <a:ext cx="0" cy="0"/>
          <a:chOff x="0" y="0"/>
          <a:chExt cx="0" cy="0"/>
        </a:xfrm>
      </p:grpSpPr>
      <p:sp>
        <p:nvSpPr>
          <p:cNvPr id="1209" name="Google Shape;1209;g2bbc5faea43_0_24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10" name="Google Shape;1210;g2bbc5faea43_0_2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6"/>
        <p:cNvGrpSpPr/>
        <p:nvPr/>
      </p:nvGrpSpPr>
      <p:grpSpPr>
        <a:xfrm>
          <a:off x="0" y="0"/>
          <a:ext cx="0" cy="0"/>
          <a:chOff x="0" y="0"/>
          <a:chExt cx="0" cy="0"/>
        </a:xfrm>
      </p:grpSpPr>
      <p:sp>
        <p:nvSpPr>
          <p:cNvPr id="1217" name="Google Shape;1217;g2bbc5faea43_0_21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18" name="Google Shape;1218;g2bbc5faea43_0_2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4"/>
        <p:cNvGrpSpPr/>
        <p:nvPr/>
      </p:nvGrpSpPr>
      <p:grpSpPr>
        <a:xfrm>
          <a:off x="0" y="0"/>
          <a:ext cx="0" cy="0"/>
          <a:chOff x="0" y="0"/>
          <a:chExt cx="0" cy="0"/>
        </a:xfrm>
      </p:grpSpPr>
      <p:sp>
        <p:nvSpPr>
          <p:cNvPr id="1225" name="Google Shape;1225;g2bbc5faea43_0_1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26" name="Google Shape;1226;g2bbc5faea43_0_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1"/>
        <p:cNvGrpSpPr/>
        <p:nvPr/>
      </p:nvGrpSpPr>
      <p:grpSpPr>
        <a:xfrm>
          <a:off x="0" y="0"/>
          <a:ext cx="0" cy="0"/>
          <a:chOff x="0" y="0"/>
          <a:chExt cx="0" cy="0"/>
        </a:xfrm>
      </p:grpSpPr>
      <p:sp>
        <p:nvSpPr>
          <p:cNvPr id="1232" name="Google Shape;1232;g2bbc5faea43_0_26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33" name="Google Shape;1233;g2bbc5faea43_0_26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vi-VN" sz="1200" b="1" i="0" kern="1200" dirty="0" smtClean="0">
                <a:solidFill>
                  <a:schemeClr val="tx1"/>
                </a:solidFill>
                <a:effectLst/>
                <a:latin typeface="+mn-lt"/>
                <a:ea typeface="+mn-ea"/>
                <a:cs typeface="+mn-cs"/>
              </a:rPr>
              <a:t>Phát hiện lỗi và hạn chế lỗi</a:t>
            </a:r>
          </a:p>
          <a:p>
            <a:r>
              <a:rPr kumimoji="1" lang="vi-VN" sz="1200" b="0" i="0" kern="1200" dirty="0" smtClean="0">
                <a:solidFill>
                  <a:schemeClr val="tx1"/>
                </a:solidFill>
                <a:effectLst/>
                <a:latin typeface="+mn-lt"/>
                <a:ea typeface="+mn-ea"/>
                <a:cs typeface="+mn-cs"/>
              </a:rPr>
              <a:t>Việc phát hiện lỗi, cảnh báo và hạn chế lỗi được xác định trong tiêu chuẩn CAN làm cho CAN Bus rất đáng được tin cậy. Tính năng phát hiện lỗi và cảnh báo lỗi cùng được tích hợp vào bộ điều khiển đảm bảo rằng thông tin truyền nhận là chính xác và nhất quán. Các nút bị lỗi sẽ chuyển sang chế độ mà không làm phiền đến truyền tải trên bus.</a:t>
            </a:r>
          </a:p>
          <a:p>
            <a:endParaRPr lang="en-US" dirty="0"/>
          </a:p>
        </p:txBody>
      </p:sp>
      <p:sp>
        <p:nvSpPr>
          <p:cNvPr id="4" name="Slide Number Placeholder 3"/>
          <p:cNvSpPr>
            <a:spLocks noGrp="1"/>
          </p:cNvSpPr>
          <p:nvPr>
            <p:ph type="sldNum" sz="quarter" idx="10"/>
          </p:nvPr>
        </p:nvSpPr>
        <p:spPr/>
        <p:txBody>
          <a:bodyPr/>
          <a:lstStyle/>
          <a:p>
            <a:fld id="{6DD42000-FE38-4503-B976-B4340EDAAD99}" type="slidenum">
              <a:rPr kumimoji="1" lang="ja-JP" altLang="en-US" smtClean="0"/>
              <a:t>5</a:t>
            </a:fld>
            <a:endParaRPr kumimoji="1" lang="ja-JP" altLang="en-US"/>
          </a:p>
        </p:txBody>
      </p:sp>
    </p:spTree>
    <p:extLst>
      <p:ext uri="{BB962C8B-B14F-4D97-AF65-F5344CB8AC3E}">
        <p14:creationId xmlns:p14="http://schemas.microsoft.com/office/powerpoint/2010/main" val="23095993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DD42000-FE38-4503-B976-B4340EDAAD99}" type="slidenum">
              <a:rPr kumimoji="1" lang="ja-JP" altLang="en-US" smtClean="0"/>
              <a:t>6</a:t>
            </a:fld>
            <a:endParaRPr kumimoji="1" lang="ja-JP" altLang="en-US"/>
          </a:p>
        </p:txBody>
      </p:sp>
    </p:spTree>
    <p:extLst>
      <p:ext uri="{BB962C8B-B14F-4D97-AF65-F5344CB8AC3E}">
        <p14:creationId xmlns:p14="http://schemas.microsoft.com/office/powerpoint/2010/main" val="28861990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DD42000-FE38-4503-B976-B4340EDAAD99}" type="slidenum">
              <a:rPr kumimoji="1" lang="ja-JP" altLang="en-US" smtClean="0"/>
              <a:t>7</a:t>
            </a:fld>
            <a:endParaRPr kumimoji="1" lang="ja-JP" altLang="en-US"/>
          </a:p>
        </p:txBody>
      </p:sp>
    </p:spTree>
    <p:extLst>
      <p:ext uri="{BB962C8B-B14F-4D97-AF65-F5344CB8AC3E}">
        <p14:creationId xmlns:p14="http://schemas.microsoft.com/office/powerpoint/2010/main" val="28861990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vi-VN" sz="1200" b="1" i="0" kern="1200" dirty="0" smtClean="0">
                <a:solidFill>
                  <a:schemeClr val="tx1"/>
                </a:solidFill>
                <a:effectLst/>
                <a:latin typeface="+mn-lt"/>
                <a:ea typeface="+mn-ea"/>
                <a:cs typeface="+mn-cs"/>
              </a:rPr>
              <a:t>Lỗi bit:</a:t>
            </a:r>
          </a:p>
          <a:p>
            <a:r>
              <a:rPr kumimoji="1" lang="vi-VN" sz="1200" b="0" i="0" kern="1200" dirty="0" smtClean="0">
                <a:solidFill>
                  <a:schemeClr val="tx1"/>
                </a:solidFill>
                <a:effectLst/>
                <a:latin typeface="+mn-lt"/>
                <a:ea typeface="+mn-ea"/>
                <a:cs typeface="+mn-cs"/>
              </a:rPr>
              <a:t>Lỗi nhồi bit – thông thường một nút truyền sẽ chèn mức cao sau năm bit thấp liên tiếp (và mức thấp sau năm mức cao liên tiếp). Điều này được gọi là nhồi bit. Một nút nhận phát hiện vi phạm (hơn năm bit liên tiếp) sẽ thấy cảnh báo lỗi vi phạm nhồi nhét bit.</a:t>
            </a:r>
          </a:p>
          <a:p>
            <a:r>
              <a:rPr kumimoji="1" lang="vi-VN" sz="1200" b="0" i="0" kern="1200" dirty="0" smtClean="0">
                <a:solidFill>
                  <a:schemeClr val="tx1"/>
                </a:solidFill>
                <a:effectLst/>
                <a:latin typeface="+mn-lt"/>
                <a:ea typeface="+mn-ea"/>
                <a:cs typeface="+mn-cs"/>
              </a:rPr>
              <a:t>Lỗi bit: Một nút truyền luôn đọc lại thông điệp khi nó đang gửi. Nếu nó phát hiện một giá trị bit trên bus khác với giá trị mà nó đã gửi và bit đó không phải là một phần của Arbitration Field hoặc trong trường xác nhận thì cảnh báo phát hiện lỗi xuất hiện.</a:t>
            </a:r>
          </a:p>
          <a:p>
            <a:endParaRPr lang="en-US" dirty="0"/>
          </a:p>
        </p:txBody>
      </p:sp>
      <p:sp>
        <p:nvSpPr>
          <p:cNvPr id="4" name="Slide Number Placeholder 3"/>
          <p:cNvSpPr>
            <a:spLocks noGrp="1"/>
          </p:cNvSpPr>
          <p:nvPr>
            <p:ph type="sldNum" sz="quarter" idx="10"/>
          </p:nvPr>
        </p:nvSpPr>
        <p:spPr/>
        <p:txBody>
          <a:bodyPr/>
          <a:lstStyle/>
          <a:p>
            <a:fld id="{6DD42000-FE38-4503-B976-B4340EDAAD99}" type="slidenum">
              <a:rPr kumimoji="1" lang="ja-JP" altLang="en-US" smtClean="0"/>
              <a:t>8</a:t>
            </a:fld>
            <a:endParaRPr kumimoji="1" lang="ja-JP" altLang="en-US"/>
          </a:p>
        </p:txBody>
      </p:sp>
    </p:spTree>
    <p:extLst>
      <p:ext uri="{BB962C8B-B14F-4D97-AF65-F5344CB8AC3E}">
        <p14:creationId xmlns:p14="http://schemas.microsoft.com/office/powerpoint/2010/main" val="28861990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vi-VN" sz="1200" b="1" i="0" kern="1200" dirty="0" smtClean="0">
                <a:solidFill>
                  <a:schemeClr val="tx1"/>
                </a:solidFill>
                <a:effectLst/>
                <a:latin typeface="+mn-lt"/>
                <a:ea typeface="+mn-ea"/>
                <a:cs typeface="+mn-cs"/>
              </a:rPr>
              <a:t>Lỗi bit:</a:t>
            </a:r>
          </a:p>
          <a:p>
            <a:r>
              <a:rPr kumimoji="1" lang="vi-VN" sz="1200" b="0" i="0" kern="1200" dirty="0" smtClean="0">
                <a:solidFill>
                  <a:schemeClr val="tx1"/>
                </a:solidFill>
                <a:effectLst/>
                <a:latin typeface="+mn-lt"/>
                <a:ea typeface="+mn-ea"/>
                <a:cs typeface="+mn-cs"/>
              </a:rPr>
              <a:t>Lỗi nhồi bit – thông thường một nút truyền sẽ chèn mức cao sau năm bit thấp liên tiếp (và mức thấp sau năm mức cao liên tiếp). Điều này được gọi là nhồi bit. Một nút nhận phát hiện vi phạm (hơn năm bit liên tiếp) sẽ thấy cảnh báo lỗi vi phạm nhồi nhét bit.</a:t>
            </a:r>
          </a:p>
          <a:p>
            <a:r>
              <a:rPr kumimoji="1" lang="vi-VN" sz="1200" b="0" i="0" kern="1200" dirty="0" smtClean="0">
                <a:solidFill>
                  <a:schemeClr val="tx1"/>
                </a:solidFill>
                <a:effectLst/>
                <a:latin typeface="+mn-lt"/>
                <a:ea typeface="+mn-ea"/>
                <a:cs typeface="+mn-cs"/>
              </a:rPr>
              <a:t>Lỗi bit: Một nút truyền luôn đọc lại thông điệp khi nó đang gửi. Nếu nó phát hiện một giá trị bit trên bus khác với giá trị mà nó đã gửi và bit đó không phải là một phần của Arbitration Field hoặc trong trường xác nhận thì cảnh báo phát hiện lỗi xuất hiện.</a:t>
            </a:r>
          </a:p>
          <a:p>
            <a:endParaRPr lang="en-US" dirty="0"/>
          </a:p>
        </p:txBody>
      </p:sp>
      <p:sp>
        <p:nvSpPr>
          <p:cNvPr id="4" name="Slide Number Placeholder 3"/>
          <p:cNvSpPr>
            <a:spLocks noGrp="1"/>
          </p:cNvSpPr>
          <p:nvPr>
            <p:ph type="sldNum" sz="quarter" idx="10"/>
          </p:nvPr>
        </p:nvSpPr>
        <p:spPr/>
        <p:txBody>
          <a:bodyPr/>
          <a:lstStyle/>
          <a:p>
            <a:fld id="{6DD42000-FE38-4503-B976-B4340EDAAD99}" type="slidenum">
              <a:rPr kumimoji="1" lang="ja-JP" altLang="en-US" smtClean="0"/>
              <a:t>9</a:t>
            </a:fld>
            <a:endParaRPr kumimoji="1" lang="ja-JP" altLang="en-US"/>
          </a:p>
        </p:txBody>
      </p:sp>
    </p:spTree>
    <p:extLst>
      <p:ext uri="{BB962C8B-B14F-4D97-AF65-F5344CB8AC3E}">
        <p14:creationId xmlns:p14="http://schemas.microsoft.com/office/powerpoint/2010/main" val="28861990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DD42000-FE38-4503-B976-B4340EDAAD99}" type="slidenum">
              <a:rPr kumimoji="1" lang="ja-JP" altLang="en-US" smtClean="0"/>
              <a:t>10</a:t>
            </a:fld>
            <a:endParaRPr kumimoji="1" lang="ja-JP" altLang="en-US"/>
          </a:p>
        </p:txBody>
      </p:sp>
    </p:spTree>
    <p:extLst>
      <p:ext uri="{BB962C8B-B14F-4D97-AF65-F5344CB8AC3E}">
        <p14:creationId xmlns:p14="http://schemas.microsoft.com/office/powerpoint/2010/main" val="288619903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タイトル スライド">
    <p:spTree>
      <p:nvGrpSpPr>
        <p:cNvPr id="1" name=""/>
        <p:cNvGrpSpPr/>
        <p:nvPr/>
      </p:nvGrpSpPr>
      <p:grpSpPr>
        <a:xfrm>
          <a:off x="0" y="0"/>
          <a:ext cx="0" cy="0"/>
          <a:chOff x="0" y="0"/>
          <a:chExt cx="0" cy="0"/>
        </a:xfrm>
      </p:grpSpPr>
      <p:pic>
        <p:nvPicPr>
          <p:cNvPr id="10" name="Picture 512">
            <a:extLst>
              <a:ext uri="{FF2B5EF4-FFF2-40B4-BE49-F238E27FC236}">
                <a16:creationId xmlns="" xmlns:a16="http://schemas.microsoft.com/office/drawing/2014/main" id="{DBD46319-7666-44A3-91EA-04050CF00B4C}"/>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1660" y="1"/>
            <a:ext cx="9483566" cy="6858000"/>
          </a:xfrm>
          <a:prstGeom prst="rect">
            <a:avLst/>
          </a:prstGeom>
        </p:spPr>
      </p:pic>
      <p:sp>
        <p:nvSpPr>
          <p:cNvPr id="14" name="Rectangle 517">
            <a:extLst>
              <a:ext uri="{FF2B5EF4-FFF2-40B4-BE49-F238E27FC236}">
                <a16:creationId xmlns="" xmlns:a16="http://schemas.microsoft.com/office/drawing/2014/main" id="{04B8E14D-1E7C-4211-9FCA-81BA9E72B32A}"/>
              </a:ext>
            </a:extLst>
          </p:cNvPr>
          <p:cNvSpPr/>
          <p:nvPr/>
        </p:nvSpPr>
        <p:spPr>
          <a:xfrm>
            <a:off x="-40" y="-3"/>
            <a:ext cx="12192000" cy="6858000"/>
          </a:xfrm>
          <a:prstGeom prst="rect">
            <a:avLst/>
          </a:prstGeom>
          <a:gradFill>
            <a:gsLst>
              <a:gs pos="78000">
                <a:schemeClr val="bg1"/>
              </a:gs>
              <a:gs pos="0">
                <a:schemeClr val="bg1">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white"/>
              </a:solidFill>
              <a:effectLst/>
              <a:uLnTx/>
              <a:uFillTx/>
              <a:latin typeface="メイリオ" panose="020B0604030504040204" pitchFamily="50" charset="-128"/>
              <a:ea typeface="メイリオ" panose="020B0604030504040204" pitchFamily="50" charset="-128"/>
              <a:cs typeface="+mn-cs"/>
            </a:endParaRPr>
          </a:p>
        </p:txBody>
      </p:sp>
      <p:sp>
        <p:nvSpPr>
          <p:cNvPr id="11" name="Rectangle 7">
            <a:extLst>
              <a:ext uri="{FF2B5EF4-FFF2-40B4-BE49-F238E27FC236}">
                <a16:creationId xmlns="" xmlns:a16="http://schemas.microsoft.com/office/drawing/2014/main" id="{A251B919-FCA1-4474-BA29-F53B1E967476}"/>
              </a:ext>
            </a:extLst>
          </p:cNvPr>
          <p:cNvSpPr/>
          <p:nvPr/>
        </p:nvSpPr>
        <p:spPr>
          <a:xfrm>
            <a:off x="-20" y="-1"/>
            <a:ext cx="12192000" cy="6858000"/>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white"/>
              </a:solidFill>
              <a:effectLst/>
              <a:uLnTx/>
              <a:uFillTx/>
              <a:latin typeface="メイリオ"/>
              <a:ea typeface="メイリオ"/>
              <a:cs typeface="+mn-cs"/>
            </a:endParaRPr>
          </a:p>
        </p:txBody>
      </p:sp>
      <p:pic>
        <p:nvPicPr>
          <p:cNvPr id="7" name="Picture 507" descr="A close up of a logo&#10;&#10;Description generated with high confidence">
            <a:extLst>
              <a:ext uri="{FF2B5EF4-FFF2-40B4-BE49-F238E27FC236}">
                <a16:creationId xmlns="" xmlns:a16="http://schemas.microsoft.com/office/drawing/2014/main" id="{4D9F4A6C-F9BD-44BB-B805-FD575E62299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flipH="1">
            <a:off x="6254481" y="0"/>
            <a:ext cx="5937519" cy="6858000"/>
          </a:xfrm>
          <a:prstGeom prst="rect">
            <a:avLst/>
          </a:prstGeom>
        </p:spPr>
      </p:pic>
      <p:sp>
        <p:nvSpPr>
          <p:cNvPr id="2" name="タイトル 1"/>
          <p:cNvSpPr>
            <a:spLocks noGrp="1"/>
          </p:cNvSpPr>
          <p:nvPr>
            <p:ph type="ctrTitle"/>
          </p:nvPr>
        </p:nvSpPr>
        <p:spPr>
          <a:xfrm>
            <a:off x="583200" y="3250800"/>
            <a:ext cx="7725600" cy="536400"/>
          </a:xfrm>
        </p:spPr>
        <p:txBody>
          <a:bodyPr anchor="b">
            <a:normAutofit/>
          </a:bodyPr>
          <a:lstStyle>
            <a:lvl1pPr algn="l">
              <a:defRPr sz="3200">
                <a:solidFill>
                  <a:srgbClr val="020673"/>
                </a:solidFill>
              </a:defRPr>
            </a:lvl1pPr>
          </a:lstStyle>
          <a:p>
            <a:r>
              <a:rPr kumimoji="1" lang="ja-JP" altLang="en-US"/>
              <a:t>マスター タイトルの書式設定</a:t>
            </a:r>
            <a:endParaRPr kumimoji="1" lang="ja-JP" altLang="en-US" dirty="0"/>
          </a:p>
        </p:txBody>
      </p:sp>
      <p:sp>
        <p:nvSpPr>
          <p:cNvPr id="3" name="サブタイトル 2"/>
          <p:cNvSpPr>
            <a:spLocks noGrp="1"/>
          </p:cNvSpPr>
          <p:nvPr>
            <p:ph type="subTitle" idx="1"/>
          </p:nvPr>
        </p:nvSpPr>
        <p:spPr>
          <a:xfrm>
            <a:off x="547200" y="4248000"/>
            <a:ext cx="6519600" cy="424800"/>
          </a:xfrm>
        </p:spPr>
        <p:txBody>
          <a:bodyPr/>
          <a:lstStyle>
            <a:lvl1pPr marL="0" indent="0" algn="l">
              <a:buNone/>
              <a:defRPr sz="2400">
                <a:solidFill>
                  <a:srgbClr val="02067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endParaRPr kumimoji="1" lang="ja-JP" altLang="en-US" dirty="0"/>
          </a:p>
        </p:txBody>
      </p:sp>
      <p:pic>
        <p:nvPicPr>
          <p:cNvPr id="12" name="Picture 2" descr="C:\Users\HaLT15\Desktop\FPT Software Doc.png">
            <a:extLst>
              <a:ext uri="{FF2B5EF4-FFF2-40B4-BE49-F238E27FC236}">
                <a16:creationId xmlns="" xmlns:a16="http://schemas.microsoft.com/office/drawing/2014/main" id="{B6D6410E-4F84-4370-9277-5D874442DAFC}"/>
              </a:ext>
            </a:extLst>
          </p:cNvPr>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a:stretch/>
        </p:blipFill>
        <p:spPr bwMode="auto">
          <a:xfrm>
            <a:off x="665459" y="2211768"/>
            <a:ext cx="1391941" cy="881665"/>
          </a:xfrm>
          <a:prstGeom prst="rect">
            <a:avLst/>
          </a:prstGeom>
          <a:noFill/>
          <a:extLst>
            <a:ext uri="{909E8E84-426E-40DD-AFC4-6F175D3DCCD1}">
              <a14:hiddenFill xmlns:a14="http://schemas.microsoft.com/office/drawing/2010/main">
                <a:solidFill>
                  <a:srgbClr val="FFFFFF"/>
                </a:solidFill>
              </a14:hiddenFill>
            </a:ext>
          </a:extLst>
        </p:spPr>
      </p:pic>
      <p:cxnSp>
        <p:nvCxnSpPr>
          <p:cNvPr id="15" name="Straight Connector 509">
            <a:extLst>
              <a:ext uri="{FF2B5EF4-FFF2-40B4-BE49-F238E27FC236}">
                <a16:creationId xmlns="" xmlns:a16="http://schemas.microsoft.com/office/drawing/2014/main" id="{F93A0CFC-18AF-4498-A08B-364D145BC5E0}"/>
              </a:ext>
            </a:extLst>
          </p:cNvPr>
          <p:cNvCxnSpPr>
            <a:cxnSpLocks/>
          </p:cNvCxnSpPr>
          <p:nvPr/>
        </p:nvCxnSpPr>
        <p:spPr>
          <a:xfrm>
            <a:off x="609985" y="4125108"/>
            <a:ext cx="5488951" cy="0"/>
          </a:xfrm>
          <a:prstGeom prst="line">
            <a:avLst/>
          </a:prstGeom>
          <a:ln w="22225">
            <a:gradFill flip="none" rotWithShape="1">
              <a:gsLst>
                <a:gs pos="0">
                  <a:srgbClr val="010673"/>
                </a:gs>
                <a:gs pos="97000">
                  <a:srgbClr val="4F127F">
                    <a:alpha val="0"/>
                  </a:srgb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6" name="TextBox 517">
            <a:extLst>
              <a:ext uri="{FF2B5EF4-FFF2-40B4-BE49-F238E27FC236}">
                <a16:creationId xmlns="" xmlns:a16="http://schemas.microsoft.com/office/drawing/2014/main" id="{098E416D-34E1-46BD-866F-39968CBF0B8F}"/>
              </a:ext>
            </a:extLst>
          </p:cNvPr>
          <p:cNvSpPr txBox="1"/>
          <p:nvPr/>
        </p:nvSpPr>
        <p:spPr>
          <a:xfrm>
            <a:off x="-20" y="5148590"/>
            <a:ext cx="3429020" cy="246221"/>
          </a:xfrm>
          <a:prstGeom prst="rect">
            <a:avLst/>
          </a:prstGeom>
          <a:solidFill>
            <a:srgbClr val="36365C"/>
          </a:solidFill>
        </p:spPr>
        <p:txBody>
          <a:bodyPr wrap="square" tIns="0" bIns="0" anchor="ctr" anchorCtr="0">
            <a:spAutoFit/>
          </a:bodyPr>
          <a:lstStyle>
            <a:defPPr>
              <a:defRPr lang="en-US"/>
            </a:defPPr>
            <a:lvl1pPr algn="ctr">
              <a:defRPr sz="3600">
                <a:gradFill>
                  <a:gsLst>
                    <a:gs pos="0">
                      <a:schemeClr val="bg1">
                        <a:lumMod val="95000"/>
                      </a:schemeClr>
                    </a:gs>
                    <a:gs pos="100000">
                      <a:schemeClr val="bg1">
                        <a:lumMod val="65000"/>
                      </a:schemeClr>
                    </a:gs>
                  </a:gsLst>
                  <a:lin ang="5400000" scaled="1"/>
                </a:gradFill>
                <a:latin typeface="iCiel Gotham Light" pitchFamily="50" charset="0"/>
                <a:cs typeface="iCiel Gotham Light" pitchFamily="50"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600" b="0" i="0" u="none" strike="noStrike" kern="1200" cap="none" spc="0" normalizeH="0" baseline="0" noProof="0" dirty="0">
              <a:ln>
                <a:noFill/>
              </a:ln>
              <a:solidFill>
                <a:prstClr val="white"/>
              </a:solidFill>
              <a:effectLst/>
              <a:uLnTx/>
              <a:uFillTx/>
              <a:latin typeface="iCiel Gotham Light" pitchFamily="50" charset="0"/>
              <a:ea typeface="メイリオ"/>
            </a:endParaRPr>
          </a:p>
        </p:txBody>
      </p:sp>
    </p:spTree>
    <p:extLst>
      <p:ext uri="{BB962C8B-B14F-4D97-AF65-F5344CB8AC3E}">
        <p14:creationId xmlns:p14="http://schemas.microsoft.com/office/powerpoint/2010/main" val="23971188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885824"/>
            <a:ext cx="3932237" cy="1171575"/>
          </a:xfrm>
        </p:spPr>
        <p:txBody>
          <a:bodyPr anchor="b"/>
          <a:lstStyle>
            <a:lvl1pPr>
              <a:defRPr sz="3200">
                <a:solidFill>
                  <a:srgbClr val="020673"/>
                </a:solidFill>
              </a:defRPr>
            </a:lvl1pPr>
          </a:lstStyle>
          <a:p>
            <a:r>
              <a:rPr kumimoji="1" lang="ja-JP" altLang="en-US"/>
              <a:t>マスター タイトルの書式設定</a:t>
            </a:r>
            <a:endParaRPr kumimoji="1" lang="ja-JP" altLang="en-US" dirty="0"/>
          </a:p>
        </p:txBody>
      </p:sp>
      <p:sp>
        <p:nvSpPr>
          <p:cNvPr id="3" name="図プレースホルダー 2"/>
          <p:cNvSpPr>
            <a:spLocks noGrp="1"/>
          </p:cNvSpPr>
          <p:nvPr>
            <p:ph type="pic" idx="1"/>
          </p:nvPr>
        </p:nvSpPr>
        <p:spPr>
          <a:xfrm>
            <a:off x="5192713" y="885824"/>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kumimoji="1" lang="ja-JP" altLang="en-US"/>
              <a:t>アイコンをクリックして図を追加</a:t>
            </a:r>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solidFill>
                  <a:srgbClr val="020673"/>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7" name="スライド番号プレースホルダー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0BA25E-489A-43A2-BA69-DDC0C2E28705}" type="slidenum">
              <a:rPr kumimoji="1" lang="ja-JP" altLang="en-US" sz="1200" b="0" i="0" u="none" strike="noStrike" kern="1200" cap="none" spc="0" normalizeH="0" baseline="0" noProof="0" smtClean="0">
                <a:ln>
                  <a:noFill/>
                </a:ln>
                <a:solidFill>
                  <a:prstClr val="black">
                    <a:tint val="75000"/>
                  </a:prstClr>
                </a:solidFill>
                <a:effectLst/>
                <a:uLnTx/>
                <a:uFillTx/>
                <a:latin typeface="メイリオ"/>
                <a:ea typeface="メイリオ"/>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1" lang="ja-JP" altLang="en-US" sz="1200" b="0" i="0" u="none" strike="noStrike" kern="1200" cap="none" spc="0" normalizeH="0" baseline="0" noProof="0">
              <a:ln>
                <a:noFill/>
              </a:ln>
              <a:solidFill>
                <a:prstClr val="black">
                  <a:tint val="75000"/>
                </a:prstClr>
              </a:solidFill>
              <a:effectLst/>
              <a:uLnTx/>
              <a:uFillTx/>
              <a:latin typeface="メイリオ"/>
              <a:ea typeface="メイリオ"/>
              <a:cs typeface="+mn-cs"/>
            </a:endParaRPr>
          </a:p>
        </p:txBody>
      </p:sp>
      <p:sp>
        <p:nvSpPr>
          <p:cNvPr id="8" name="フッター プレースホルダー 5"/>
          <p:cNvSpPr>
            <a:spLocks noGrp="1"/>
          </p:cNvSpPr>
          <p:nvPr>
            <p:ph type="ftr" sz="quarter" idx="11"/>
          </p:nvPr>
        </p:nvSpPr>
        <p:spPr>
          <a:xfrm>
            <a:off x="70829" y="6356350"/>
            <a:ext cx="41148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tint val="75000"/>
                </a:prstClr>
              </a:solidFill>
              <a:effectLst/>
              <a:uLnTx/>
              <a:uFillTx/>
              <a:latin typeface="メイリオ"/>
              <a:ea typeface="メイリオ"/>
              <a:cs typeface="+mn-cs"/>
            </a:endParaRPr>
          </a:p>
        </p:txBody>
      </p:sp>
    </p:spTree>
    <p:extLst>
      <p:ext uri="{BB962C8B-B14F-4D97-AF65-F5344CB8AC3E}">
        <p14:creationId xmlns:p14="http://schemas.microsoft.com/office/powerpoint/2010/main" val="32674481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solidFill>
                  <a:srgbClr val="020673"/>
                </a:solidFill>
              </a:defRPr>
            </a:lvl1pPr>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p:txBody>
          <a:bodyPr vert="eaVert"/>
          <a:lstStyle>
            <a:lvl1pPr>
              <a:defRPr>
                <a:solidFill>
                  <a:srgbClr val="020673"/>
                </a:solidFill>
              </a:defRPr>
            </a:lvl1pPr>
            <a:lvl2pPr>
              <a:defRPr>
                <a:solidFill>
                  <a:srgbClr val="020673"/>
                </a:solidFill>
              </a:defRPr>
            </a:lvl2pPr>
            <a:lvl3pPr>
              <a:defRPr>
                <a:solidFill>
                  <a:srgbClr val="020673"/>
                </a:solidFill>
              </a:defRPr>
            </a:lvl3pPr>
            <a:lvl4pPr>
              <a:defRPr>
                <a:solidFill>
                  <a:srgbClr val="020673"/>
                </a:solidFill>
              </a:defRPr>
            </a:lvl4pPr>
            <a:lvl5pPr>
              <a:defRPr>
                <a:solidFill>
                  <a:srgbClr val="020673"/>
                </a:solidFill>
              </a:defRPr>
            </a:lvl5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スライド番号プレースホルダー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0BA25E-489A-43A2-BA69-DDC0C2E28705}" type="slidenum">
              <a:rPr kumimoji="1" lang="ja-JP" altLang="en-US" sz="1200" b="0" i="0" u="none" strike="noStrike" kern="1200" cap="none" spc="0" normalizeH="0" baseline="0" noProof="0" smtClean="0">
                <a:ln>
                  <a:noFill/>
                </a:ln>
                <a:solidFill>
                  <a:prstClr val="black">
                    <a:tint val="75000"/>
                  </a:prstClr>
                </a:solidFill>
                <a:effectLst/>
                <a:uLnTx/>
                <a:uFillTx/>
                <a:latin typeface="メイリオ"/>
                <a:ea typeface="メイリオ"/>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1" lang="ja-JP" altLang="en-US" sz="1200" b="0" i="0" u="none" strike="noStrike" kern="1200" cap="none" spc="0" normalizeH="0" baseline="0" noProof="0">
              <a:ln>
                <a:noFill/>
              </a:ln>
              <a:solidFill>
                <a:prstClr val="black">
                  <a:tint val="75000"/>
                </a:prstClr>
              </a:solidFill>
              <a:effectLst/>
              <a:uLnTx/>
              <a:uFillTx/>
              <a:latin typeface="メイリオ"/>
              <a:ea typeface="メイリオ"/>
              <a:cs typeface="+mn-cs"/>
            </a:endParaRPr>
          </a:p>
        </p:txBody>
      </p:sp>
      <p:sp>
        <p:nvSpPr>
          <p:cNvPr id="7" name="フッター プレースホルダー 4"/>
          <p:cNvSpPr>
            <a:spLocks noGrp="1"/>
          </p:cNvSpPr>
          <p:nvPr>
            <p:ph type="ftr" sz="quarter" idx="11"/>
          </p:nvPr>
        </p:nvSpPr>
        <p:spPr>
          <a:xfrm>
            <a:off x="70829" y="6356350"/>
            <a:ext cx="41148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tint val="75000"/>
                </a:prstClr>
              </a:solidFill>
              <a:effectLst/>
              <a:uLnTx/>
              <a:uFillTx/>
              <a:latin typeface="メイリオ"/>
              <a:ea typeface="メイリオ"/>
              <a:cs typeface="+mn-cs"/>
            </a:endParaRPr>
          </a:p>
        </p:txBody>
      </p:sp>
    </p:spTree>
    <p:extLst>
      <p:ext uri="{BB962C8B-B14F-4D97-AF65-F5344CB8AC3E}">
        <p14:creationId xmlns:p14="http://schemas.microsoft.com/office/powerpoint/2010/main" val="415381411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8724900" y="847725"/>
            <a:ext cx="2628900" cy="5329238"/>
          </a:xfrm>
        </p:spPr>
        <p:txBody>
          <a:bodyPr vert="eaVert"/>
          <a:lstStyle>
            <a:lvl1pPr>
              <a:defRPr>
                <a:solidFill>
                  <a:srgbClr val="020673"/>
                </a:solidFill>
              </a:defRPr>
            </a:lvl1pPr>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a:xfrm>
            <a:off x="838200" y="847725"/>
            <a:ext cx="7734300" cy="5329238"/>
          </a:xfrm>
        </p:spPr>
        <p:txBody>
          <a:bodyPr vert="eaVert"/>
          <a:lstStyle>
            <a:lvl1pPr>
              <a:defRPr>
                <a:solidFill>
                  <a:srgbClr val="020673"/>
                </a:solidFill>
              </a:defRPr>
            </a:lvl1pPr>
            <a:lvl2pPr>
              <a:defRPr>
                <a:solidFill>
                  <a:srgbClr val="020673"/>
                </a:solidFill>
              </a:defRPr>
            </a:lvl2pPr>
            <a:lvl3pPr>
              <a:defRPr>
                <a:solidFill>
                  <a:srgbClr val="020673"/>
                </a:solidFill>
              </a:defRPr>
            </a:lvl3pPr>
            <a:lvl4pPr>
              <a:defRPr>
                <a:solidFill>
                  <a:srgbClr val="020673"/>
                </a:solidFill>
              </a:defRPr>
            </a:lvl4pPr>
            <a:lvl5pPr>
              <a:defRPr>
                <a:solidFill>
                  <a:srgbClr val="020673"/>
                </a:solidFill>
              </a:defRPr>
            </a:lvl5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スライド番号プレースホルダー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0BA25E-489A-43A2-BA69-DDC0C2E28705}" type="slidenum">
              <a:rPr kumimoji="1" lang="ja-JP" altLang="en-US" sz="1200" b="0" i="0" u="none" strike="noStrike" kern="1200" cap="none" spc="0" normalizeH="0" baseline="0" noProof="0" smtClean="0">
                <a:ln>
                  <a:noFill/>
                </a:ln>
                <a:solidFill>
                  <a:prstClr val="black">
                    <a:tint val="75000"/>
                  </a:prstClr>
                </a:solidFill>
                <a:effectLst/>
                <a:uLnTx/>
                <a:uFillTx/>
                <a:latin typeface="メイリオ"/>
                <a:ea typeface="メイリオ"/>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1" lang="ja-JP" altLang="en-US" sz="1200" b="0" i="0" u="none" strike="noStrike" kern="1200" cap="none" spc="0" normalizeH="0" baseline="0" noProof="0">
              <a:ln>
                <a:noFill/>
              </a:ln>
              <a:solidFill>
                <a:prstClr val="black">
                  <a:tint val="75000"/>
                </a:prstClr>
              </a:solidFill>
              <a:effectLst/>
              <a:uLnTx/>
              <a:uFillTx/>
              <a:latin typeface="メイリオ"/>
              <a:ea typeface="メイリオ"/>
              <a:cs typeface="+mn-cs"/>
            </a:endParaRPr>
          </a:p>
        </p:txBody>
      </p:sp>
      <p:sp>
        <p:nvSpPr>
          <p:cNvPr id="7" name="フッター プレースホルダー 4"/>
          <p:cNvSpPr>
            <a:spLocks noGrp="1"/>
          </p:cNvSpPr>
          <p:nvPr>
            <p:ph type="ftr" sz="quarter" idx="11"/>
          </p:nvPr>
        </p:nvSpPr>
        <p:spPr>
          <a:xfrm>
            <a:off x="70829" y="6356350"/>
            <a:ext cx="41148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tint val="75000"/>
                </a:prstClr>
              </a:solidFill>
              <a:effectLst/>
              <a:uLnTx/>
              <a:uFillTx/>
              <a:latin typeface="メイリオ"/>
              <a:ea typeface="メイリオ"/>
              <a:cs typeface="+mn-cs"/>
            </a:endParaRPr>
          </a:p>
        </p:txBody>
      </p:sp>
    </p:spTree>
    <p:extLst>
      <p:ext uri="{BB962C8B-B14F-4D97-AF65-F5344CB8AC3E}">
        <p14:creationId xmlns:p14="http://schemas.microsoft.com/office/powerpoint/2010/main" val="19185650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ユーザー設定レイアウ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フッター プレースホルダー 2"/>
          <p:cNvSpPr>
            <a:spLocks noGrp="1"/>
          </p:cNvSpPr>
          <p:nvPr>
            <p:ph type="ftr" sz="quarter" idx="10"/>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tint val="75000"/>
                </a:prstClr>
              </a:solidFill>
              <a:effectLst/>
              <a:uLnTx/>
              <a:uFillTx/>
              <a:latin typeface="メイリオ"/>
              <a:ea typeface="メイリオ"/>
              <a:cs typeface="+mn-cs"/>
            </a:endParaRPr>
          </a:p>
        </p:txBody>
      </p:sp>
      <p:sp>
        <p:nvSpPr>
          <p:cNvPr id="4" name="スライド番号プレースホルダー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0BA25E-489A-43A2-BA69-DDC0C2E28705}" type="slidenum">
              <a:rPr kumimoji="1" lang="ja-JP" altLang="en-US" sz="1200" b="0" i="0" u="none" strike="noStrike" kern="1200" cap="none" spc="0" normalizeH="0" baseline="0" noProof="0" smtClean="0">
                <a:ln>
                  <a:noFill/>
                </a:ln>
                <a:solidFill>
                  <a:prstClr val="black">
                    <a:tint val="75000"/>
                  </a:prstClr>
                </a:solidFill>
                <a:effectLst/>
                <a:uLnTx/>
                <a:uFillTx/>
                <a:latin typeface="メイリオ"/>
                <a:ea typeface="メイリオ"/>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1" lang="ja-JP" altLang="en-US" sz="1200" b="0" i="0" u="none" strike="noStrike" kern="1200" cap="none" spc="0" normalizeH="0" baseline="0" noProof="0">
              <a:ln>
                <a:noFill/>
              </a:ln>
              <a:solidFill>
                <a:prstClr val="black">
                  <a:tint val="75000"/>
                </a:prstClr>
              </a:solidFill>
              <a:effectLst/>
              <a:uLnTx/>
              <a:uFillTx/>
              <a:latin typeface="メイリオ"/>
              <a:ea typeface="メイリオ"/>
              <a:cs typeface="+mn-cs"/>
            </a:endParaRPr>
          </a:p>
        </p:txBody>
      </p:sp>
      <p:pic>
        <p:nvPicPr>
          <p:cNvPr id="5" name="Picture 516">
            <a:extLst>
              <a:ext uri="{FF2B5EF4-FFF2-40B4-BE49-F238E27FC236}">
                <a16:creationId xmlns="" xmlns:a16="http://schemas.microsoft.com/office/drawing/2014/main" id="{64823A7D-5481-4A7B-A499-C48D2BAA7424}"/>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9460620" cy="6858000"/>
          </a:xfrm>
          <a:prstGeom prst="rect">
            <a:avLst/>
          </a:prstGeom>
        </p:spPr>
      </p:pic>
      <p:sp>
        <p:nvSpPr>
          <p:cNvPr id="6" name="Rectangle 517">
            <a:extLst>
              <a:ext uri="{FF2B5EF4-FFF2-40B4-BE49-F238E27FC236}">
                <a16:creationId xmlns="" xmlns:a16="http://schemas.microsoft.com/office/drawing/2014/main" id="{04B8E14D-1E7C-4211-9FCA-81BA9E72B32A}"/>
              </a:ext>
            </a:extLst>
          </p:cNvPr>
          <p:cNvSpPr/>
          <p:nvPr/>
        </p:nvSpPr>
        <p:spPr>
          <a:xfrm>
            <a:off x="0" y="0"/>
            <a:ext cx="12192000" cy="6858000"/>
          </a:xfrm>
          <a:prstGeom prst="rect">
            <a:avLst/>
          </a:prstGeom>
          <a:gradFill>
            <a:gsLst>
              <a:gs pos="78000">
                <a:schemeClr val="bg1"/>
              </a:gs>
              <a:gs pos="0">
                <a:schemeClr val="bg1">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white"/>
              </a:solidFill>
              <a:effectLst/>
              <a:uLnTx/>
              <a:uFillTx/>
              <a:latin typeface="メイリオ" panose="020B0604030504040204" pitchFamily="50" charset="-128"/>
              <a:ea typeface="メイリオ" panose="020B0604030504040204" pitchFamily="50" charset="-128"/>
              <a:cs typeface="+mn-cs"/>
            </a:endParaRPr>
          </a:p>
        </p:txBody>
      </p:sp>
      <p:sp>
        <p:nvSpPr>
          <p:cNvPr id="7" name="Rectangle 518">
            <a:extLst>
              <a:ext uri="{FF2B5EF4-FFF2-40B4-BE49-F238E27FC236}">
                <a16:creationId xmlns="" xmlns:a16="http://schemas.microsoft.com/office/drawing/2014/main" id="{5D0A4C37-C31B-4CAD-83AB-661B0196A204}"/>
              </a:ext>
            </a:extLst>
          </p:cNvPr>
          <p:cNvSpPr/>
          <p:nvPr/>
        </p:nvSpPr>
        <p:spPr>
          <a:xfrm flipH="1">
            <a:off x="0" y="0"/>
            <a:ext cx="12192000" cy="6858000"/>
          </a:xfrm>
          <a:prstGeom prst="rect">
            <a:avLst/>
          </a:prstGeom>
          <a:gradFill>
            <a:gsLst>
              <a:gs pos="66000">
                <a:srgbClr val="FFFFFF"/>
              </a:gs>
              <a:gs pos="83000">
                <a:srgbClr val="FFFFFF"/>
              </a:gs>
              <a:gs pos="100000">
                <a:schemeClr val="bg1"/>
              </a:gs>
              <a:gs pos="54000">
                <a:schemeClr val="bg1">
                  <a:alpha val="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white"/>
              </a:solidFill>
              <a:effectLst/>
              <a:uLnTx/>
              <a:uFillTx/>
              <a:latin typeface="メイリオ" panose="020B0604030504040204" pitchFamily="50" charset="-128"/>
              <a:ea typeface="メイリオ" panose="020B0604030504040204" pitchFamily="50" charset="-128"/>
              <a:cs typeface="+mn-cs"/>
            </a:endParaRPr>
          </a:p>
        </p:txBody>
      </p:sp>
      <p:pic>
        <p:nvPicPr>
          <p:cNvPr id="8" name="Picture 519" descr="A close up of a logo&#10;&#10;Description generated with high confidence">
            <a:extLst>
              <a:ext uri="{FF2B5EF4-FFF2-40B4-BE49-F238E27FC236}">
                <a16:creationId xmlns="" xmlns:a16="http://schemas.microsoft.com/office/drawing/2014/main" id="{0F2BD289-9A7E-4C95-BF9E-60BC6DFB8EE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flipH="1">
            <a:off x="6254481" y="0"/>
            <a:ext cx="5937519" cy="6858000"/>
          </a:xfrm>
          <a:prstGeom prst="rect">
            <a:avLst/>
          </a:prstGeom>
        </p:spPr>
      </p:pic>
      <p:pic>
        <p:nvPicPr>
          <p:cNvPr id="9" name="Picture 2" descr="C:\Users\HaLT15\Desktop\FPT Software Doc.png">
            <a:extLst>
              <a:ext uri="{FF2B5EF4-FFF2-40B4-BE49-F238E27FC236}">
                <a16:creationId xmlns="" xmlns:a16="http://schemas.microsoft.com/office/drawing/2014/main" id="{B6D6410E-4F84-4370-9277-5D874442DAFC}"/>
              </a:ext>
            </a:extLst>
          </p:cNvPr>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a:stretch/>
        </p:blipFill>
        <p:spPr bwMode="auto">
          <a:xfrm>
            <a:off x="313839" y="2201693"/>
            <a:ext cx="2192401" cy="1388682"/>
          </a:xfrm>
          <a:prstGeom prst="rect">
            <a:avLst/>
          </a:prstGeom>
          <a:noFill/>
          <a:extLst>
            <a:ext uri="{909E8E84-426E-40DD-AFC4-6F175D3DCCD1}">
              <a14:hiddenFill xmlns:a14="http://schemas.microsoft.com/office/drawing/2010/main">
                <a:solidFill>
                  <a:srgbClr val="FFFFFF"/>
                </a:solidFill>
              </a14:hiddenFill>
            </a:ext>
          </a:extLst>
        </p:spPr>
      </p:pic>
      <p:sp>
        <p:nvSpPr>
          <p:cNvPr id="11" name="コンテンツ プレースホルダー 10"/>
          <p:cNvSpPr>
            <a:spLocks noGrp="1"/>
          </p:cNvSpPr>
          <p:nvPr>
            <p:ph sz="quarter" idx="12"/>
          </p:nvPr>
        </p:nvSpPr>
        <p:spPr>
          <a:xfrm>
            <a:off x="313839" y="3724275"/>
            <a:ext cx="8258661" cy="542925"/>
          </a:xfrm>
        </p:spPr>
        <p:txBody>
          <a:bodyPr>
            <a:noAutofit/>
          </a:bodyPr>
          <a:lstStyle>
            <a:lvl1pPr marL="0" indent="0">
              <a:buNone/>
              <a:defRPr sz="4000" b="1">
                <a:solidFill>
                  <a:srgbClr val="020673"/>
                </a:solidFill>
              </a:defRPr>
            </a:lvl1pPr>
          </a:lstStyle>
          <a:p>
            <a:pPr lvl="0"/>
            <a:r>
              <a:rPr kumimoji="1" lang="ja-JP" altLang="en-US"/>
              <a:t>マスター テキストの書式設定</a:t>
            </a:r>
          </a:p>
        </p:txBody>
      </p:sp>
    </p:spTree>
    <p:extLst>
      <p:ext uri="{BB962C8B-B14F-4D97-AF65-F5344CB8AC3E}">
        <p14:creationId xmlns:p14="http://schemas.microsoft.com/office/powerpoint/2010/main" val="97134335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572926" y="118002"/>
            <a:ext cx="9919228" cy="747975"/>
          </a:xfrm>
          <a:prstGeom prst="rect">
            <a:avLst/>
          </a:prstGeom>
        </p:spPr>
        <p:txBody>
          <a:bodyPr vert="horz" lIns="91440" tIns="45720" rIns="91440" bIns="45720" rtlCol="0" anchor="ctr">
            <a:normAutofit/>
          </a:bodyPr>
          <a:lstStyle>
            <a:lvl1pPr>
              <a:defRPr>
                <a:solidFill>
                  <a:schemeClr val="accent3"/>
                </a:solidFill>
              </a:defRPr>
            </a:lvl1pPr>
          </a:lstStyle>
          <a:p>
            <a:r>
              <a:rPr lang="en-US" dirty="0"/>
              <a:t>Click To Edit Master Title Style</a:t>
            </a:r>
          </a:p>
        </p:txBody>
      </p:sp>
      <p:sp>
        <p:nvSpPr>
          <p:cNvPr id="6" name="Content Placeholder 2"/>
          <p:cNvSpPr>
            <a:spLocks noGrp="1"/>
          </p:cNvSpPr>
          <p:nvPr>
            <p:ph sz="half" idx="11" hasCustomPrompt="1"/>
          </p:nvPr>
        </p:nvSpPr>
        <p:spPr>
          <a:xfrm>
            <a:off x="572925" y="1064654"/>
            <a:ext cx="11173597" cy="5112311"/>
          </a:xfrm>
          <a:prstGeom prst="rect">
            <a:avLst/>
          </a:prstGeom>
        </p:spPr>
        <p:txBody>
          <a:bodyPr/>
          <a:lstStyle>
            <a:lvl1pPr marL="191995" indent="-191995">
              <a:lnSpc>
                <a:spcPct val="100000"/>
              </a:lnSpc>
              <a:spcBef>
                <a:spcPts val="0"/>
              </a:spcBef>
              <a:spcAft>
                <a:spcPts val="400"/>
              </a:spcAft>
              <a:buFont typeface="Arial" charset="0"/>
              <a:buChar char="•"/>
              <a:defRPr sz="1333" b="0">
                <a:solidFill>
                  <a:schemeClr val="tx1">
                    <a:lumMod val="25000"/>
                  </a:schemeClr>
                </a:solidFill>
              </a:defRPr>
            </a:lvl1pPr>
            <a:lvl2pPr marL="383990" indent="-191995">
              <a:lnSpc>
                <a:spcPct val="100000"/>
              </a:lnSpc>
              <a:spcBef>
                <a:spcPts val="0"/>
              </a:spcBef>
              <a:spcAft>
                <a:spcPts val="400"/>
              </a:spcAft>
              <a:defRPr sz="1333">
                <a:solidFill>
                  <a:schemeClr val="tx1">
                    <a:lumMod val="25000"/>
                  </a:schemeClr>
                </a:solidFill>
              </a:defRPr>
            </a:lvl2pPr>
            <a:lvl3pPr marL="575986" indent="-191995">
              <a:lnSpc>
                <a:spcPct val="100000"/>
              </a:lnSpc>
              <a:spcBef>
                <a:spcPts val="0"/>
              </a:spcBef>
              <a:spcAft>
                <a:spcPts val="400"/>
              </a:spcAft>
              <a:defRPr sz="1333">
                <a:solidFill>
                  <a:schemeClr val="tx1">
                    <a:lumMod val="25000"/>
                  </a:schemeClr>
                </a:solidFill>
              </a:defRPr>
            </a:lvl3pPr>
            <a:lvl4pPr marL="767981" indent="-191995">
              <a:lnSpc>
                <a:spcPct val="100000"/>
              </a:lnSpc>
              <a:spcBef>
                <a:spcPts val="0"/>
              </a:spcBef>
              <a:spcAft>
                <a:spcPts val="400"/>
              </a:spcAft>
              <a:defRPr sz="1333">
                <a:solidFill>
                  <a:schemeClr val="tx1">
                    <a:lumMod val="25000"/>
                  </a:schemeClr>
                </a:solidFill>
              </a:defRPr>
            </a:lvl4pPr>
            <a:lvl5pPr marL="959976" indent="-191995">
              <a:lnSpc>
                <a:spcPct val="100000"/>
              </a:lnSpc>
              <a:spcBef>
                <a:spcPts val="0"/>
              </a:spcBef>
              <a:spcAft>
                <a:spcPts val="400"/>
              </a:spcAft>
              <a:defRPr sz="1333">
                <a:solidFill>
                  <a:schemeClr val="tx1">
                    <a:lumMod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a:extLst>
              <a:ext uri="{FF2B5EF4-FFF2-40B4-BE49-F238E27FC236}">
                <a16:creationId xmlns="" xmlns:a16="http://schemas.microsoft.com/office/drawing/2014/main" id="{8E196C50-7E00-2042-944F-93223FB8FEC5}"/>
              </a:ext>
            </a:extLst>
          </p:cNvPr>
          <p:cNvSpPr>
            <a:spLocks noGrp="1"/>
          </p:cNvSpPr>
          <p:nvPr>
            <p:ph type="sldNum" sz="quarter" idx="12"/>
          </p:nvPr>
        </p:nvSpPr>
        <p:spPr>
          <a:xfrm>
            <a:off x="9185600" y="6356351"/>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56FA34-555E-4242-B38C-BAFDD3370797}" type="slidenum">
              <a:rPr kumimoji="1" lang="en-US" sz="1200" b="0" i="0" u="none" strike="noStrike" kern="1200" cap="none" spc="0" normalizeH="0" baseline="0" noProof="0" smtClean="0">
                <a:ln>
                  <a:noFill/>
                </a:ln>
                <a:solidFill>
                  <a:prstClr val="black">
                    <a:tint val="75000"/>
                  </a:prstClr>
                </a:solidFill>
                <a:effectLst/>
                <a:uLnTx/>
                <a:uFillTx/>
                <a:latin typeface="メイリオ"/>
                <a:ea typeface="メイリオ"/>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1" lang="en-US" sz="1200" b="0" i="0" u="none" strike="noStrike" kern="1200" cap="none" spc="0" normalizeH="0" baseline="0" noProof="0">
              <a:ln>
                <a:noFill/>
              </a:ln>
              <a:solidFill>
                <a:prstClr val="black">
                  <a:tint val="75000"/>
                </a:prstClr>
              </a:solidFill>
              <a:effectLst/>
              <a:uLnTx/>
              <a:uFillTx/>
              <a:latin typeface="メイリオ"/>
              <a:ea typeface="メイリオ"/>
              <a:cs typeface="+mn-cs"/>
            </a:endParaRPr>
          </a:p>
        </p:txBody>
      </p:sp>
      <p:pic>
        <p:nvPicPr>
          <p:cNvPr id="9" name="Picture 8">
            <a:extLst>
              <a:ext uri="{FF2B5EF4-FFF2-40B4-BE49-F238E27FC236}">
                <a16:creationId xmlns="" xmlns:a16="http://schemas.microsoft.com/office/drawing/2014/main" id="{9B38E326-0B78-B64B-9EE4-5F752B6E8949}"/>
              </a:ext>
            </a:extLst>
          </p:cNvPr>
          <p:cNvPicPr>
            <a:picLocks noChangeAspect="1"/>
          </p:cNvPicPr>
          <p:nvPr userDrawn="1"/>
        </p:nvPicPr>
        <p:blipFill>
          <a:blip r:embed="rId2"/>
          <a:stretch>
            <a:fillRect/>
          </a:stretch>
        </p:blipFill>
        <p:spPr>
          <a:xfrm>
            <a:off x="719667" y="699737"/>
            <a:ext cx="626303" cy="126953"/>
          </a:xfrm>
          <a:prstGeom prst="rect">
            <a:avLst/>
          </a:prstGeom>
        </p:spPr>
      </p:pic>
    </p:spTree>
    <p:extLst>
      <p:ext uri="{BB962C8B-B14F-4D97-AF65-F5344CB8AC3E}">
        <p14:creationId xmlns:p14="http://schemas.microsoft.com/office/powerpoint/2010/main" val="386950853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a:xfrm>
            <a:off x="4038600" y="6356351"/>
            <a:ext cx="4114800" cy="365125"/>
          </a:xfrm>
          <a:prstGeom prst="rect">
            <a:avLst/>
          </a:prstGeo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200" b="0" i="0" u="none" strike="noStrike" kern="1200" cap="none" spc="0" normalizeH="0" baseline="0" noProof="0">
              <a:ln>
                <a:noFill/>
              </a:ln>
              <a:solidFill>
                <a:prstClr val="black">
                  <a:tint val="75000"/>
                </a:prstClr>
              </a:solidFill>
              <a:effectLst/>
              <a:uLnTx/>
              <a:uFillTx/>
              <a:latin typeface="メイリオ"/>
              <a:ea typeface="メイリオ"/>
              <a:cs typeface="+mn-cs"/>
            </a:endParaRPr>
          </a:p>
        </p:txBody>
      </p:sp>
      <p:sp>
        <p:nvSpPr>
          <p:cNvPr id="12" name="Content Placeholder 2"/>
          <p:cNvSpPr>
            <a:spLocks noGrp="1"/>
          </p:cNvSpPr>
          <p:nvPr>
            <p:ph sz="half" idx="10" hasCustomPrompt="1"/>
          </p:nvPr>
        </p:nvSpPr>
        <p:spPr>
          <a:xfrm>
            <a:off x="572925" y="1064654"/>
            <a:ext cx="5473328" cy="5112311"/>
          </a:xfrm>
          <a:prstGeom prst="rect">
            <a:avLst/>
          </a:prstGeom>
        </p:spPr>
        <p:txBody>
          <a:bodyPr/>
          <a:lstStyle>
            <a:lvl1pPr marL="191995" indent="-191995" algn="l" defTabSz="914377" rtl="0" eaLnBrk="1" latinLnBrk="0" hangingPunct="1">
              <a:lnSpc>
                <a:spcPct val="100000"/>
              </a:lnSpc>
              <a:spcBef>
                <a:spcPts val="0"/>
              </a:spcBef>
              <a:spcAft>
                <a:spcPts val="400"/>
              </a:spcAft>
              <a:buClr>
                <a:schemeClr val="accent2"/>
              </a:buClr>
              <a:buFont typeface="Arial" charset="0"/>
              <a:buChar char="•"/>
              <a:defRPr lang="en-US" sz="1333" b="0" kern="1200" dirty="0" smtClean="0">
                <a:solidFill>
                  <a:schemeClr val="tx1">
                    <a:lumMod val="25000"/>
                  </a:schemeClr>
                </a:solidFill>
                <a:latin typeface="Calibri" charset="0"/>
                <a:ea typeface="Calibri" charset="0"/>
                <a:cs typeface="Calibri" charset="0"/>
              </a:defRPr>
            </a:lvl1pPr>
            <a:lvl2pPr marL="383990" indent="-191995" algn="l" defTabSz="914377" rtl="0" eaLnBrk="1" latinLnBrk="0" hangingPunct="1">
              <a:lnSpc>
                <a:spcPct val="100000"/>
              </a:lnSpc>
              <a:spcBef>
                <a:spcPts val="0"/>
              </a:spcBef>
              <a:spcAft>
                <a:spcPts val="400"/>
              </a:spcAft>
              <a:buClr>
                <a:schemeClr val="accent2"/>
              </a:buClr>
              <a:buChar char="•"/>
              <a:defRPr lang="en-US" sz="1333" b="0" kern="1200" dirty="0" smtClean="0">
                <a:solidFill>
                  <a:schemeClr val="tx1">
                    <a:lumMod val="25000"/>
                  </a:schemeClr>
                </a:solidFill>
                <a:latin typeface="Calibri" charset="0"/>
                <a:ea typeface="Calibri" charset="0"/>
                <a:cs typeface="Calibri" charset="0"/>
              </a:defRPr>
            </a:lvl2pPr>
            <a:lvl3pPr marL="575986" indent="-191995" algn="l" defTabSz="914377" rtl="0" eaLnBrk="1" latinLnBrk="0" hangingPunct="1">
              <a:lnSpc>
                <a:spcPct val="100000"/>
              </a:lnSpc>
              <a:spcBef>
                <a:spcPts val="0"/>
              </a:spcBef>
              <a:spcAft>
                <a:spcPts val="400"/>
              </a:spcAft>
              <a:buClr>
                <a:schemeClr val="accent2"/>
              </a:buClr>
              <a:buChar char="•"/>
              <a:defRPr lang="en-US" sz="1333" b="0" kern="1200" dirty="0" smtClean="0">
                <a:solidFill>
                  <a:schemeClr val="tx1">
                    <a:lumMod val="25000"/>
                  </a:schemeClr>
                </a:solidFill>
                <a:latin typeface="Calibri" charset="0"/>
                <a:ea typeface="Calibri" charset="0"/>
                <a:cs typeface="Calibri" charset="0"/>
              </a:defRPr>
            </a:lvl3pPr>
            <a:lvl4pPr marL="767981" indent="-191995" algn="l" defTabSz="914377" rtl="0" eaLnBrk="1" latinLnBrk="0" hangingPunct="1">
              <a:lnSpc>
                <a:spcPct val="100000"/>
              </a:lnSpc>
              <a:spcBef>
                <a:spcPts val="0"/>
              </a:spcBef>
              <a:spcAft>
                <a:spcPts val="400"/>
              </a:spcAft>
              <a:buClr>
                <a:schemeClr val="accent2"/>
              </a:buClr>
              <a:buChar char="•"/>
              <a:defRPr lang="en-US" sz="1333" b="0" kern="1200" dirty="0" smtClean="0">
                <a:solidFill>
                  <a:schemeClr val="tx1">
                    <a:lumMod val="25000"/>
                  </a:schemeClr>
                </a:solidFill>
                <a:latin typeface="Calibri" charset="0"/>
                <a:ea typeface="Calibri" charset="0"/>
                <a:cs typeface="Calibri" charset="0"/>
              </a:defRPr>
            </a:lvl4pPr>
            <a:lvl5pPr marL="959976" indent="-191995" algn="l" defTabSz="914377" rtl="0" eaLnBrk="1" latinLnBrk="0" hangingPunct="1">
              <a:lnSpc>
                <a:spcPct val="100000"/>
              </a:lnSpc>
              <a:spcBef>
                <a:spcPts val="0"/>
              </a:spcBef>
              <a:spcAft>
                <a:spcPts val="400"/>
              </a:spcAft>
              <a:buClr>
                <a:schemeClr val="accent2"/>
              </a:buClr>
              <a:buChar char="•"/>
              <a:defRPr lang="en-US" sz="1333" b="0" kern="1200" dirty="0">
                <a:solidFill>
                  <a:schemeClr val="tx1">
                    <a:lumMod val="25000"/>
                  </a:schemeClr>
                </a:solidFill>
                <a:latin typeface="Calibri" charset="0"/>
                <a:ea typeface="Calibri" charset="0"/>
                <a:cs typeface="Calibri"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2"/>
          <p:cNvSpPr>
            <a:spLocks noGrp="1"/>
          </p:cNvSpPr>
          <p:nvPr>
            <p:ph sz="half" idx="14" hasCustomPrompt="1"/>
          </p:nvPr>
        </p:nvSpPr>
        <p:spPr>
          <a:xfrm>
            <a:off x="6265981" y="1064654"/>
            <a:ext cx="5473328" cy="5112311"/>
          </a:xfrm>
          <a:prstGeom prst="rect">
            <a:avLst/>
          </a:prstGeom>
        </p:spPr>
        <p:txBody>
          <a:bodyPr/>
          <a:lstStyle>
            <a:lvl1pPr marL="191995" indent="-191995">
              <a:lnSpc>
                <a:spcPct val="100000"/>
              </a:lnSpc>
              <a:spcBef>
                <a:spcPts val="0"/>
              </a:spcBef>
              <a:spcAft>
                <a:spcPts val="400"/>
              </a:spcAft>
              <a:buFont typeface="Arial" charset="0"/>
              <a:buChar char="•"/>
              <a:defRPr sz="1333" b="0">
                <a:solidFill>
                  <a:schemeClr val="tx1">
                    <a:lumMod val="25000"/>
                  </a:schemeClr>
                </a:solidFill>
              </a:defRPr>
            </a:lvl1pPr>
            <a:lvl2pPr marL="383990" indent="-191995">
              <a:lnSpc>
                <a:spcPct val="100000"/>
              </a:lnSpc>
              <a:spcBef>
                <a:spcPts val="0"/>
              </a:spcBef>
              <a:spcAft>
                <a:spcPts val="400"/>
              </a:spcAft>
              <a:defRPr sz="1333">
                <a:solidFill>
                  <a:schemeClr val="tx1">
                    <a:lumMod val="25000"/>
                  </a:schemeClr>
                </a:solidFill>
              </a:defRPr>
            </a:lvl2pPr>
            <a:lvl3pPr marL="575986" indent="-191995">
              <a:lnSpc>
                <a:spcPct val="100000"/>
              </a:lnSpc>
              <a:spcBef>
                <a:spcPts val="0"/>
              </a:spcBef>
              <a:spcAft>
                <a:spcPts val="400"/>
              </a:spcAft>
              <a:defRPr sz="1333">
                <a:solidFill>
                  <a:schemeClr val="tx1">
                    <a:lumMod val="25000"/>
                  </a:schemeClr>
                </a:solidFill>
              </a:defRPr>
            </a:lvl3pPr>
            <a:lvl4pPr marL="767981" indent="-191995">
              <a:lnSpc>
                <a:spcPct val="100000"/>
              </a:lnSpc>
              <a:spcBef>
                <a:spcPts val="0"/>
              </a:spcBef>
              <a:spcAft>
                <a:spcPts val="400"/>
              </a:spcAft>
              <a:defRPr sz="1333">
                <a:solidFill>
                  <a:schemeClr val="tx1">
                    <a:lumMod val="25000"/>
                  </a:schemeClr>
                </a:solidFill>
              </a:defRPr>
            </a:lvl4pPr>
            <a:lvl5pPr marL="959976" indent="-191995">
              <a:lnSpc>
                <a:spcPct val="100000"/>
              </a:lnSpc>
              <a:spcBef>
                <a:spcPts val="0"/>
              </a:spcBef>
              <a:spcAft>
                <a:spcPts val="400"/>
              </a:spcAft>
              <a:defRPr sz="1333">
                <a:solidFill>
                  <a:schemeClr val="tx1">
                    <a:lumMod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5" name="Title Placeholder 1"/>
          <p:cNvSpPr>
            <a:spLocks noGrp="1"/>
          </p:cNvSpPr>
          <p:nvPr>
            <p:ph type="title" hasCustomPrompt="1"/>
          </p:nvPr>
        </p:nvSpPr>
        <p:spPr>
          <a:xfrm>
            <a:off x="572926" y="118002"/>
            <a:ext cx="9919228" cy="747975"/>
          </a:xfrm>
          <a:prstGeom prst="rect">
            <a:avLst/>
          </a:prstGeom>
        </p:spPr>
        <p:txBody>
          <a:bodyPr vert="horz" lIns="91440" tIns="45720" rIns="91440" bIns="45720" rtlCol="0" anchor="ctr">
            <a:normAutofit/>
          </a:bodyPr>
          <a:lstStyle>
            <a:lvl1pPr>
              <a:defRPr>
                <a:solidFill>
                  <a:schemeClr val="accent3"/>
                </a:solidFill>
              </a:defRPr>
            </a:lvl1pPr>
          </a:lstStyle>
          <a:p>
            <a:r>
              <a:rPr lang="en-US" dirty="0"/>
              <a:t>Click To Edit Master Title Style</a:t>
            </a:r>
          </a:p>
        </p:txBody>
      </p:sp>
      <p:sp>
        <p:nvSpPr>
          <p:cNvPr id="11" name="Slide Number Placeholder 5">
            <a:extLst>
              <a:ext uri="{FF2B5EF4-FFF2-40B4-BE49-F238E27FC236}">
                <a16:creationId xmlns="" xmlns:a16="http://schemas.microsoft.com/office/drawing/2014/main" id="{0A650452-EDF8-7842-B306-1C21E4552E60}"/>
              </a:ext>
            </a:extLst>
          </p:cNvPr>
          <p:cNvSpPr>
            <a:spLocks noGrp="1"/>
          </p:cNvSpPr>
          <p:nvPr>
            <p:ph type="sldNum" sz="quarter" idx="12"/>
          </p:nvPr>
        </p:nvSpPr>
        <p:spPr>
          <a:xfrm>
            <a:off x="9185600" y="6356351"/>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56FA34-555E-4242-B38C-BAFDD3370797}" type="slidenum">
              <a:rPr kumimoji="1" lang="en-US" sz="1200" b="0" i="0" u="none" strike="noStrike" kern="1200" cap="none" spc="0" normalizeH="0" baseline="0" noProof="0" smtClean="0">
                <a:ln>
                  <a:noFill/>
                </a:ln>
                <a:solidFill>
                  <a:prstClr val="black">
                    <a:tint val="75000"/>
                  </a:prstClr>
                </a:solidFill>
                <a:effectLst/>
                <a:uLnTx/>
                <a:uFillTx/>
                <a:latin typeface="メイリオ"/>
                <a:ea typeface="メイリオ"/>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1" lang="en-US" sz="1200" b="0" i="0" u="none" strike="noStrike" kern="1200" cap="none" spc="0" normalizeH="0" baseline="0" noProof="0">
              <a:ln>
                <a:noFill/>
              </a:ln>
              <a:solidFill>
                <a:prstClr val="black">
                  <a:tint val="75000"/>
                </a:prstClr>
              </a:solidFill>
              <a:effectLst/>
              <a:uLnTx/>
              <a:uFillTx/>
              <a:latin typeface="メイリオ"/>
              <a:ea typeface="メイリオ"/>
              <a:cs typeface="+mn-cs"/>
            </a:endParaRPr>
          </a:p>
        </p:txBody>
      </p:sp>
      <p:pic>
        <p:nvPicPr>
          <p:cNvPr id="8" name="Picture 7">
            <a:extLst>
              <a:ext uri="{FF2B5EF4-FFF2-40B4-BE49-F238E27FC236}">
                <a16:creationId xmlns="" xmlns:a16="http://schemas.microsoft.com/office/drawing/2014/main" id="{4C493499-8969-9F40-90F4-053EDCBAE9F3}"/>
              </a:ext>
            </a:extLst>
          </p:cNvPr>
          <p:cNvPicPr>
            <a:picLocks noChangeAspect="1"/>
          </p:cNvPicPr>
          <p:nvPr userDrawn="1"/>
        </p:nvPicPr>
        <p:blipFill>
          <a:blip r:embed="rId2"/>
          <a:stretch>
            <a:fillRect/>
          </a:stretch>
        </p:blipFill>
        <p:spPr>
          <a:xfrm>
            <a:off x="719667" y="699737"/>
            <a:ext cx="626303" cy="126953"/>
          </a:xfrm>
          <a:prstGeom prst="rect">
            <a:avLst/>
          </a:prstGeom>
        </p:spPr>
      </p:pic>
    </p:spTree>
    <p:extLst>
      <p:ext uri="{BB962C8B-B14F-4D97-AF65-F5344CB8AC3E}">
        <p14:creationId xmlns:p14="http://schemas.microsoft.com/office/powerpoint/2010/main" val="29888522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72925" y="1064653"/>
            <a:ext cx="5473328" cy="798647"/>
          </a:xfrm>
          <a:prstGeom prst="rect">
            <a:avLst/>
          </a:prstGeom>
        </p:spPr>
        <p:txBody>
          <a:bodyPr anchor="b">
            <a:normAutofit/>
          </a:bodyPr>
          <a:lstStyle>
            <a:lvl1pPr marL="0" indent="0">
              <a:buNone/>
              <a:defRPr sz="1600" b="1">
                <a:solidFill>
                  <a:schemeClr val="tx2"/>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a:t>Click To Edit Master Text Styles</a:t>
            </a:r>
          </a:p>
        </p:txBody>
      </p:sp>
      <p:sp>
        <p:nvSpPr>
          <p:cNvPr id="5" name="Text Placeholder 4"/>
          <p:cNvSpPr>
            <a:spLocks noGrp="1"/>
          </p:cNvSpPr>
          <p:nvPr>
            <p:ph type="body" sz="quarter" idx="3" hasCustomPrompt="1"/>
          </p:nvPr>
        </p:nvSpPr>
        <p:spPr>
          <a:xfrm>
            <a:off x="6265981" y="1064653"/>
            <a:ext cx="5473328" cy="798647"/>
          </a:xfrm>
          <a:prstGeom prst="rect">
            <a:avLst/>
          </a:prstGeom>
        </p:spPr>
        <p:txBody>
          <a:bodyPr anchor="b">
            <a:normAutofit/>
          </a:bodyPr>
          <a:lstStyle>
            <a:lvl1pPr marL="0" indent="0">
              <a:buNone/>
              <a:defRPr sz="1600" b="1">
                <a:solidFill>
                  <a:schemeClr val="tx2"/>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a:t>Click To Edit Master Text Styles</a:t>
            </a:r>
          </a:p>
        </p:txBody>
      </p:sp>
      <p:sp>
        <p:nvSpPr>
          <p:cNvPr id="8" name="Footer Placeholder 7"/>
          <p:cNvSpPr>
            <a:spLocks noGrp="1"/>
          </p:cNvSpPr>
          <p:nvPr>
            <p:ph type="ftr" sz="quarter" idx="11"/>
          </p:nvPr>
        </p:nvSpPr>
        <p:spPr>
          <a:xfrm>
            <a:off x="4038600" y="6356351"/>
            <a:ext cx="4114800" cy="365125"/>
          </a:xfrm>
          <a:prstGeom prst="rect">
            <a:avLst/>
          </a:prstGeo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200" b="0" i="0" u="none" strike="noStrike" kern="1200" cap="none" spc="0" normalizeH="0" baseline="0" noProof="0">
              <a:ln>
                <a:noFill/>
              </a:ln>
              <a:solidFill>
                <a:prstClr val="black">
                  <a:tint val="75000"/>
                </a:prstClr>
              </a:solidFill>
              <a:effectLst/>
              <a:uLnTx/>
              <a:uFillTx/>
              <a:latin typeface="メイリオ"/>
              <a:ea typeface="メイリオ"/>
              <a:cs typeface="+mn-cs"/>
            </a:endParaRPr>
          </a:p>
        </p:txBody>
      </p:sp>
      <p:sp>
        <p:nvSpPr>
          <p:cNvPr id="25" name="Title Placeholder 1"/>
          <p:cNvSpPr>
            <a:spLocks noGrp="1"/>
          </p:cNvSpPr>
          <p:nvPr>
            <p:ph type="title" hasCustomPrompt="1"/>
          </p:nvPr>
        </p:nvSpPr>
        <p:spPr>
          <a:xfrm>
            <a:off x="572926" y="118002"/>
            <a:ext cx="9919228" cy="747975"/>
          </a:xfrm>
          <a:prstGeom prst="rect">
            <a:avLst/>
          </a:prstGeom>
        </p:spPr>
        <p:txBody>
          <a:bodyPr vert="horz" lIns="91440" tIns="45720" rIns="91440" bIns="45720" rtlCol="0" anchor="ctr">
            <a:normAutofit/>
          </a:bodyPr>
          <a:lstStyle>
            <a:lvl1pPr>
              <a:defRPr>
                <a:solidFill>
                  <a:schemeClr val="accent3"/>
                </a:solidFill>
              </a:defRPr>
            </a:lvl1pPr>
          </a:lstStyle>
          <a:p>
            <a:r>
              <a:rPr lang="en-US" dirty="0"/>
              <a:t>Click To Edit Master Title Style</a:t>
            </a:r>
          </a:p>
        </p:txBody>
      </p:sp>
      <p:sp>
        <p:nvSpPr>
          <p:cNvPr id="26" name="Content Placeholder 2"/>
          <p:cNvSpPr>
            <a:spLocks noGrp="1"/>
          </p:cNvSpPr>
          <p:nvPr>
            <p:ph sz="half" idx="13" hasCustomPrompt="1"/>
          </p:nvPr>
        </p:nvSpPr>
        <p:spPr>
          <a:xfrm>
            <a:off x="572925" y="2029988"/>
            <a:ext cx="5473328" cy="4146976"/>
          </a:xfrm>
          <a:prstGeom prst="rect">
            <a:avLst/>
          </a:prstGeom>
        </p:spPr>
        <p:txBody>
          <a:bodyPr/>
          <a:lstStyle>
            <a:lvl1pPr marL="191995" indent="-191995" algn="l" defTabSz="914377" rtl="0" eaLnBrk="1" latinLnBrk="0" hangingPunct="1">
              <a:lnSpc>
                <a:spcPct val="100000"/>
              </a:lnSpc>
              <a:spcBef>
                <a:spcPts val="0"/>
              </a:spcBef>
              <a:spcAft>
                <a:spcPts val="400"/>
              </a:spcAft>
              <a:buClr>
                <a:schemeClr val="accent2"/>
              </a:buClr>
              <a:buFont typeface="Arial" charset="0"/>
              <a:buChar char="•"/>
              <a:defRPr lang="en-US" sz="1333" b="0" kern="1200" dirty="0" smtClean="0">
                <a:solidFill>
                  <a:schemeClr val="tx1">
                    <a:lumMod val="25000"/>
                  </a:schemeClr>
                </a:solidFill>
                <a:latin typeface="Calibri" charset="0"/>
                <a:ea typeface="Calibri" charset="0"/>
                <a:cs typeface="Calibri" charset="0"/>
              </a:defRPr>
            </a:lvl1pPr>
            <a:lvl2pPr marL="383990" indent="-191995" algn="l" defTabSz="914377" rtl="0" eaLnBrk="1" latinLnBrk="0" hangingPunct="1">
              <a:lnSpc>
                <a:spcPct val="100000"/>
              </a:lnSpc>
              <a:spcBef>
                <a:spcPts val="0"/>
              </a:spcBef>
              <a:spcAft>
                <a:spcPts val="400"/>
              </a:spcAft>
              <a:buClr>
                <a:schemeClr val="accent2"/>
              </a:buClr>
              <a:buChar char="•"/>
              <a:defRPr lang="en-US" sz="1333" b="0" kern="1200" dirty="0" smtClean="0">
                <a:solidFill>
                  <a:schemeClr val="tx1">
                    <a:lumMod val="25000"/>
                  </a:schemeClr>
                </a:solidFill>
                <a:latin typeface="Calibri" charset="0"/>
                <a:ea typeface="Calibri" charset="0"/>
                <a:cs typeface="Calibri" charset="0"/>
              </a:defRPr>
            </a:lvl2pPr>
            <a:lvl3pPr marL="575986" indent="-191995" algn="l" defTabSz="914377" rtl="0" eaLnBrk="1" latinLnBrk="0" hangingPunct="1">
              <a:lnSpc>
                <a:spcPct val="100000"/>
              </a:lnSpc>
              <a:spcBef>
                <a:spcPts val="0"/>
              </a:spcBef>
              <a:spcAft>
                <a:spcPts val="400"/>
              </a:spcAft>
              <a:buClr>
                <a:schemeClr val="accent2"/>
              </a:buClr>
              <a:buChar char="•"/>
              <a:defRPr lang="en-US" sz="1333" b="0" kern="1200" dirty="0" smtClean="0">
                <a:solidFill>
                  <a:schemeClr val="tx1">
                    <a:lumMod val="25000"/>
                  </a:schemeClr>
                </a:solidFill>
                <a:latin typeface="Calibri" charset="0"/>
                <a:ea typeface="Calibri" charset="0"/>
                <a:cs typeface="Calibri" charset="0"/>
              </a:defRPr>
            </a:lvl3pPr>
            <a:lvl4pPr marL="767981" indent="-191995" algn="l" defTabSz="914377" rtl="0" eaLnBrk="1" latinLnBrk="0" hangingPunct="1">
              <a:lnSpc>
                <a:spcPct val="100000"/>
              </a:lnSpc>
              <a:spcBef>
                <a:spcPts val="0"/>
              </a:spcBef>
              <a:spcAft>
                <a:spcPts val="400"/>
              </a:spcAft>
              <a:buClr>
                <a:schemeClr val="accent2"/>
              </a:buClr>
              <a:buChar char="•"/>
              <a:defRPr lang="en-US" sz="1333" b="0" kern="1200" dirty="0" smtClean="0">
                <a:solidFill>
                  <a:schemeClr val="tx1">
                    <a:lumMod val="25000"/>
                  </a:schemeClr>
                </a:solidFill>
                <a:latin typeface="Calibri" charset="0"/>
                <a:ea typeface="Calibri" charset="0"/>
                <a:cs typeface="Calibri" charset="0"/>
              </a:defRPr>
            </a:lvl4pPr>
            <a:lvl5pPr marL="959976" indent="-191995" algn="l" defTabSz="914377" rtl="0" eaLnBrk="1" latinLnBrk="0" hangingPunct="1">
              <a:lnSpc>
                <a:spcPct val="100000"/>
              </a:lnSpc>
              <a:spcBef>
                <a:spcPts val="0"/>
              </a:spcBef>
              <a:spcAft>
                <a:spcPts val="400"/>
              </a:spcAft>
              <a:buClr>
                <a:schemeClr val="accent2"/>
              </a:buClr>
              <a:buChar char="•"/>
              <a:defRPr lang="en-US" sz="1333" b="0" kern="1200" dirty="0">
                <a:solidFill>
                  <a:schemeClr val="tx1">
                    <a:lumMod val="25000"/>
                  </a:schemeClr>
                </a:solidFill>
                <a:latin typeface="Calibri" charset="0"/>
                <a:ea typeface="Calibri" charset="0"/>
                <a:cs typeface="Calibri"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7" name="Content Placeholder 2"/>
          <p:cNvSpPr>
            <a:spLocks noGrp="1"/>
          </p:cNvSpPr>
          <p:nvPr>
            <p:ph sz="half" idx="14" hasCustomPrompt="1"/>
          </p:nvPr>
        </p:nvSpPr>
        <p:spPr>
          <a:xfrm>
            <a:off x="6265981" y="2029988"/>
            <a:ext cx="5473328" cy="4146976"/>
          </a:xfrm>
          <a:prstGeom prst="rect">
            <a:avLst/>
          </a:prstGeom>
        </p:spPr>
        <p:txBody>
          <a:bodyPr/>
          <a:lstStyle>
            <a:lvl1pPr marL="191995" indent="-191995">
              <a:lnSpc>
                <a:spcPct val="100000"/>
              </a:lnSpc>
              <a:spcBef>
                <a:spcPts val="0"/>
              </a:spcBef>
              <a:spcAft>
                <a:spcPts val="400"/>
              </a:spcAft>
              <a:buFont typeface="Arial" charset="0"/>
              <a:buChar char="•"/>
              <a:defRPr sz="1333" b="0">
                <a:solidFill>
                  <a:schemeClr val="tx1">
                    <a:lumMod val="25000"/>
                  </a:schemeClr>
                </a:solidFill>
              </a:defRPr>
            </a:lvl1pPr>
            <a:lvl2pPr marL="383990" indent="-191995">
              <a:lnSpc>
                <a:spcPct val="100000"/>
              </a:lnSpc>
              <a:spcBef>
                <a:spcPts val="0"/>
              </a:spcBef>
              <a:spcAft>
                <a:spcPts val="400"/>
              </a:spcAft>
              <a:defRPr sz="1333">
                <a:solidFill>
                  <a:schemeClr val="tx1">
                    <a:lumMod val="25000"/>
                  </a:schemeClr>
                </a:solidFill>
              </a:defRPr>
            </a:lvl2pPr>
            <a:lvl3pPr marL="575986" indent="-191995">
              <a:lnSpc>
                <a:spcPct val="100000"/>
              </a:lnSpc>
              <a:spcBef>
                <a:spcPts val="0"/>
              </a:spcBef>
              <a:spcAft>
                <a:spcPts val="400"/>
              </a:spcAft>
              <a:defRPr sz="1333">
                <a:solidFill>
                  <a:schemeClr val="tx1">
                    <a:lumMod val="25000"/>
                  </a:schemeClr>
                </a:solidFill>
              </a:defRPr>
            </a:lvl3pPr>
            <a:lvl4pPr marL="767981" indent="-191995">
              <a:lnSpc>
                <a:spcPct val="100000"/>
              </a:lnSpc>
              <a:spcBef>
                <a:spcPts val="0"/>
              </a:spcBef>
              <a:spcAft>
                <a:spcPts val="400"/>
              </a:spcAft>
              <a:defRPr sz="1333">
                <a:solidFill>
                  <a:schemeClr val="tx1">
                    <a:lumMod val="25000"/>
                  </a:schemeClr>
                </a:solidFill>
              </a:defRPr>
            </a:lvl4pPr>
            <a:lvl5pPr marL="959976" indent="-191995">
              <a:lnSpc>
                <a:spcPct val="100000"/>
              </a:lnSpc>
              <a:spcBef>
                <a:spcPts val="0"/>
              </a:spcBef>
              <a:spcAft>
                <a:spcPts val="400"/>
              </a:spcAft>
              <a:defRPr sz="1333">
                <a:solidFill>
                  <a:schemeClr val="tx1">
                    <a:lumMod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Slide Number Placeholder 5">
            <a:extLst>
              <a:ext uri="{FF2B5EF4-FFF2-40B4-BE49-F238E27FC236}">
                <a16:creationId xmlns="" xmlns:a16="http://schemas.microsoft.com/office/drawing/2014/main" id="{77F24296-EB40-5149-A4B7-B132CA547415}"/>
              </a:ext>
            </a:extLst>
          </p:cNvPr>
          <p:cNvSpPr>
            <a:spLocks noGrp="1"/>
          </p:cNvSpPr>
          <p:nvPr>
            <p:ph type="sldNum" sz="quarter" idx="12"/>
          </p:nvPr>
        </p:nvSpPr>
        <p:spPr>
          <a:xfrm>
            <a:off x="9185600" y="6356351"/>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56FA34-555E-4242-B38C-BAFDD3370797}" type="slidenum">
              <a:rPr kumimoji="1" lang="en-US" sz="1200" b="0" i="0" u="none" strike="noStrike" kern="1200" cap="none" spc="0" normalizeH="0" baseline="0" noProof="0" smtClean="0">
                <a:ln>
                  <a:noFill/>
                </a:ln>
                <a:solidFill>
                  <a:prstClr val="black">
                    <a:tint val="75000"/>
                  </a:prstClr>
                </a:solidFill>
                <a:effectLst/>
                <a:uLnTx/>
                <a:uFillTx/>
                <a:latin typeface="メイリオ"/>
                <a:ea typeface="メイリオ"/>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1" lang="en-US" sz="1200" b="0" i="0" u="none" strike="noStrike" kern="1200" cap="none" spc="0" normalizeH="0" baseline="0" noProof="0">
              <a:ln>
                <a:noFill/>
              </a:ln>
              <a:solidFill>
                <a:prstClr val="black">
                  <a:tint val="75000"/>
                </a:prstClr>
              </a:solidFill>
              <a:effectLst/>
              <a:uLnTx/>
              <a:uFillTx/>
              <a:latin typeface="メイリオ"/>
              <a:ea typeface="メイリオ"/>
              <a:cs typeface="+mn-cs"/>
            </a:endParaRPr>
          </a:p>
        </p:txBody>
      </p:sp>
      <p:pic>
        <p:nvPicPr>
          <p:cNvPr id="10" name="Picture 9">
            <a:extLst>
              <a:ext uri="{FF2B5EF4-FFF2-40B4-BE49-F238E27FC236}">
                <a16:creationId xmlns="" xmlns:a16="http://schemas.microsoft.com/office/drawing/2014/main" id="{8A782701-75DC-574B-9E7A-AE8826536967}"/>
              </a:ext>
            </a:extLst>
          </p:cNvPr>
          <p:cNvPicPr>
            <a:picLocks noChangeAspect="1"/>
          </p:cNvPicPr>
          <p:nvPr userDrawn="1"/>
        </p:nvPicPr>
        <p:blipFill>
          <a:blip r:embed="rId2"/>
          <a:stretch>
            <a:fillRect/>
          </a:stretch>
        </p:blipFill>
        <p:spPr>
          <a:xfrm>
            <a:off x="719667" y="699737"/>
            <a:ext cx="626303" cy="126953"/>
          </a:xfrm>
          <a:prstGeom prst="rect">
            <a:avLst/>
          </a:prstGeom>
        </p:spPr>
      </p:pic>
    </p:spTree>
    <p:extLst>
      <p:ext uri="{BB962C8B-B14F-4D97-AF65-F5344CB8AC3E}">
        <p14:creationId xmlns:p14="http://schemas.microsoft.com/office/powerpoint/2010/main" val="201225118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5478" y="987425"/>
            <a:ext cx="4261957" cy="1069975"/>
          </a:xfrm>
          <a:prstGeom prst="rect">
            <a:avLst/>
          </a:prstGeom>
        </p:spPr>
        <p:txBody>
          <a:bodyPr anchor="b"/>
          <a:lstStyle>
            <a:lvl1pPr>
              <a:defRPr sz="3200">
                <a:solidFill>
                  <a:schemeClr val="accent3"/>
                </a:solidFill>
              </a:defRPr>
            </a:lvl1pPr>
          </a:lstStyle>
          <a:p>
            <a:r>
              <a:rPr lang="en-US" dirty="0"/>
              <a:t>Click To Edit Master Title Style</a:t>
            </a:r>
          </a:p>
        </p:txBody>
      </p:sp>
      <p:sp>
        <p:nvSpPr>
          <p:cNvPr id="4" name="Text Placeholder 3"/>
          <p:cNvSpPr>
            <a:spLocks noGrp="1"/>
          </p:cNvSpPr>
          <p:nvPr>
            <p:ph type="body" sz="half" idx="2" hasCustomPrompt="1"/>
          </p:nvPr>
        </p:nvSpPr>
        <p:spPr>
          <a:xfrm>
            <a:off x="581888" y="2239717"/>
            <a:ext cx="4119065" cy="3937247"/>
          </a:xfrm>
          <a:prstGeom prst="rect">
            <a:avLst/>
          </a:prstGeom>
        </p:spPr>
        <p:txBody>
          <a:bodyPr/>
          <a:lstStyle>
            <a:lvl1pPr marL="0" indent="0">
              <a:buNone/>
              <a:defRPr sz="1600" b="0">
                <a:solidFill>
                  <a:schemeClr val="tx1">
                    <a:lumMod val="25000"/>
                  </a:schemeClr>
                </a:solidFill>
              </a:defRPr>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dirty="0"/>
              <a:t>Click to edit master text styles</a:t>
            </a:r>
          </a:p>
        </p:txBody>
      </p:sp>
      <p:sp>
        <p:nvSpPr>
          <p:cNvPr id="6" name="Footer Placeholder 5"/>
          <p:cNvSpPr>
            <a:spLocks noGrp="1"/>
          </p:cNvSpPr>
          <p:nvPr>
            <p:ph type="ftr" sz="quarter" idx="11"/>
          </p:nvPr>
        </p:nvSpPr>
        <p:spPr>
          <a:xfrm>
            <a:off x="4038600" y="6356351"/>
            <a:ext cx="4114800" cy="365125"/>
          </a:xfrm>
          <a:prstGeom prst="rect">
            <a:avLst/>
          </a:prstGeo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200" b="0" i="0" u="none" strike="noStrike" kern="1200" cap="none" spc="0" normalizeH="0" baseline="0" noProof="0">
              <a:ln>
                <a:noFill/>
              </a:ln>
              <a:solidFill>
                <a:prstClr val="black">
                  <a:tint val="75000"/>
                </a:prstClr>
              </a:solidFill>
              <a:effectLst/>
              <a:uLnTx/>
              <a:uFillTx/>
              <a:latin typeface="メイリオ"/>
              <a:ea typeface="メイリオ"/>
              <a:cs typeface="+mn-cs"/>
            </a:endParaRPr>
          </a:p>
        </p:txBody>
      </p:sp>
      <p:sp>
        <p:nvSpPr>
          <p:cNvPr id="20" name="Content Placeholder 2"/>
          <p:cNvSpPr>
            <a:spLocks noGrp="1"/>
          </p:cNvSpPr>
          <p:nvPr>
            <p:ph sz="half" idx="13" hasCustomPrompt="1"/>
          </p:nvPr>
        </p:nvSpPr>
        <p:spPr>
          <a:xfrm>
            <a:off x="4918587" y="987424"/>
            <a:ext cx="6827936" cy="5189539"/>
          </a:xfrm>
          <a:prstGeom prst="rect">
            <a:avLst/>
          </a:prstGeom>
        </p:spPr>
        <p:txBody>
          <a:bodyPr/>
          <a:lstStyle>
            <a:lvl1pPr marL="191995" indent="-191995" algn="l" defTabSz="914377" rtl="0" eaLnBrk="1" latinLnBrk="0" hangingPunct="1">
              <a:lnSpc>
                <a:spcPct val="100000"/>
              </a:lnSpc>
              <a:spcBef>
                <a:spcPts val="0"/>
              </a:spcBef>
              <a:spcAft>
                <a:spcPts val="400"/>
              </a:spcAft>
              <a:buClr>
                <a:schemeClr val="accent2"/>
              </a:buClr>
              <a:buFont typeface="Arial" charset="0"/>
              <a:buChar char="•"/>
              <a:defRPr lang="en-US" sz="1333" b="0" kern="1200" dirty="0" smtClean="0">
                <a:solidFill>
                  <a:schemeClr val="tx1">
                    <a:lumMod val="25000"/>
                  </a:schemeClr>
                </a:solidFill>
                <a:latin typeface="Calibri" charset="0"/>
                <a:ea typeface="Calibri" charset="0"/>
                <a:cs typeface="Calibri" charset="0"/>
              </a:defRPr>
            </a:lvl1pPr>
            <a:lvl2pPr marL="383990" indent="-191995" algn="l" defTabSz="914377" rtl="0" eaLnBrk="1" latinLnBrk="0" hangingPunct="1">
              <a:lnSpc>
                <a:spcPct val="100000"/>
              </a:lnSpc>
              <a:spcBef>
                <a:spcPts val="0"/>
              </a:spcBef>
              <a:spcAft>
                <a:spcPts val="400"/>
              </a:spcAft>
              <a:buClr>
                <a:schemeClr val="accent2"/>
              </a:buClr>
              <a:buChar char="•"/>
              <a:defRPr lang="en-US" sz="1333" b="0" kern="1200" dirty="0" smtClean="0">
                <a:solidFill>
                  <a:schemeClr val="tx1">
                    <a:lumMod val="25000"/>
                  </a:schemeClr>
                </a:solidFill>
                <a:latin typeface="Calibri" charset="0"/>
                <a:ea typeface="Calibri" charset="0"/>
                <a:cs typeface="Calibri" charset="0"/>
              </a:defRPr>
            </a:lvl2pPr>
            <a:lvl3pPr marL="575986" indent="-191995" algn="l" defTabSz="914377" rtl="0" eaLnBrk="1" latinLnBrk="0" hangingPunct="1">
              <a:lnSpc>
                <a:spcPct val="100000"/>
              </a:lnSpc>
              <a:spcBef>
                <a:spcPts val="0"/>
              </a:spcBef>
              <a:spcAft>
                <a:spcPts val="400"/>
              </a:spcAft>
              <a:buClr>
                <a:schemeClr val="accent2"/>
              </a:buClr>
              <a:buChar char="•"/>
              <a:defRPr lang="en-US" sz="1333" b="0" kern="1200" dirty="0" smtClean="0">
                <a:solidFill>
                  <a:schemeClr val="tx1">
                    <a:lumMod val="25000"/>
                  </a:schemeClr>
                </a:solidFill>
                <a:latin typeface="Calibri" charset="0"/>
                <a:ea typeface="Calibri" charset="0"/>
                <a:cs typeface="Calibri" charset="0"/>
              </a:defRPr>
            </a:lvl3pPr>
            <a:lvl4pPr marL="767981" indent="-191995" algn="l" defTabSz="914377" rtl="0" eaLnBrk="1" latinLnBrk="0" hangingPunct="1">
              <a:lnSpc>
                <a:spcPct val="100000"/>
              </a:lnSpc>
              <a:spcBef>
                <a:spcPts val="0"/>
              </a:spcBef>
              <a:spcAft>
                <a:spcPts val="400"/>
              </a:spcAft>
              <a:buClr>
                <a:schemeClr val="accent2"/>
              </a:buClr>
              <a:buChar char="•"/>
              <a:defRPr lang="en-US" sz="1333" b="0" kern="1200" dirty="0" smtClean="0">
                <a:solidFill>
                  <a:schemeClr val="tx1">
                    <a:lumMod val="25000"/>
                  </a:schemeClr>
                </a:solidFill>
                <a:latin typeface="Calibri" charset="0"/>
                <a:ea typeface="Calibri" charset="0"/>
                <a:cs typeface="Calibri" charset="0"/>
              </a:defRPr>
            </a:lvl4pPr>
            <a:lvl5pPr marL="959976" indent="-191995" algn="l" defTabSz="914377" rtl="0" eaLnBrk="1" latinLnBrk="0" hangingPunct="1">
              <a:lnSpc>
                <a:spcPct val="100000"/>
              </a:lnSpc>
              <a:spcBef>
                <a:spcPts val="0"/>
              </a:spcBef>
              <a:spcAft>
                <a:spcPts val="400"/>
              </a:spcAft>
              <a:buClr>
                <a:schemeClr val="accent2"/>
              </a:buClr>
              <a:buChar char="•"/>
              <a:defRPr lang="en-US" sz="1333" b="0" kern="1200" dirty="0">
                <a:solidFill>
                  <a:schemeClr val="tx1">
                    <a:lumMod val="25000"/>
                  </a:schemeClr>
                </a:solidFill>
                <a:latin typeface="Calibri" charset="0"/>
                <a:ea typeface="Calibri" charset="0"/>
                <a:cs typeface="Calibri"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Slide Number Placeholder 5">
            <a:extLst>
              <a:ext uri="{FF2B5EF4-FFF2-40B4-BE49-F238E27FC236}">
                <a16:creationId xmlns="" xmlns:a16="http://schemas.microsoft.com/office/drawing/2014/main" id="{407D3D20-B58F-9345-90CC-748E3CD00BBC}"/>
              </a:ext>
            </a:extLst>
          </p:cNvPr>
          <p:cNvSpPr>
            <a:spLocks noGrp="1"/>
          </p:cNvSpPr>
          <p:nvPr>
            <p:ph type="sldNum" sz="quarter" idx="12"/>
          </p:nvPr>
        </p:nvSpPr>
        <p:spPr>
          <a:xfrm>
            <a:off x="9185600" y="6356351"/>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56FA34-555E-4242-B38C-BAFDD3370797}" type="slidenum">
              <a:rPr kumimoji="1" lang="en-US" sz="1200" b="0" i="0" u="none" strike="noStrike" kern="1200" cap="none" spc="0" normalizeH="0" baseline="0" noProof="0" smtClean="0">
                <a:ln>
                  <a:noFill/>
                </a:ln>
                <a:solidFill>
                  <a:prstClr val="black">
                    <a:tint val="75000"/>
                  </a:prstClr>
                </a:solidFill>
                <a:effectLst/>
                <a:uLnTx/>
                <a:uFillTx/>
                <a:latin typeface="メイリオ"/>
                <a:ea typeface="メイリオ"/>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1" lang="en-US" sz="1200" b="0" i="0" u="none" strike="noStrike" kern="1200" cap="none" spc="0" normalizeH="0" baseline="0" noProof="0">
              <a:ln>
                <a:noFill/>
              </a:ln>
              <a:solidFill>
                <a:prstClr val="black">
                  <a:tint val="75000"/>
                </a:prstClr>
              </a:solidFill>
              <a:effectLst/>
              <a:uLnTx/>
              <a:uFillTx/>
              <a:latin typeface="メイリオ"/>
              <a:ea typeface="メイリオ"/>
              <a:cs typeface="+mn-cs"/>
            </a:endParaRPr>
          </a:p>
        </p:txBody>
      </p:sp>
      <p:pic>
        <p:nvPicPr>
          <p:cNvPr id="8" name="Picture 7">
            <a:extLst>
              <a:ext uri="{FF2B5EF4-FFF2-40B4-BE49-F238E27FC236}">
                <a16:creationId xmlns="" xmlns:a16="http://schemas.microsoft.com/office/drawing/2014/main" id="{D187FFB3-03EE-874F-9ADA-625E7BE0688A}"/>
              </a:ext>
            </a:extLst>
          </p:cNvPr>
          <p:cNvPicPr>
            <a:picLocks noChangeAspect="1"/>
          </p:cNvPicPr>
          <p:nvPr userDrawn="1"/>
        </p:nvPicPr>
        <p:blipFill>
          <a:blip r:embed="rId2"/>
          <a:stretch>
            <a:fillRect/>
          </a:stretch>
        </p:blipFill>
        <p:spPr>
          <a:xfrm>
            <a:off x="581887" y="1998779"/>
            <a:ext cx="775263" cy="157148"/>
          </a:xfrm>
          <a:prstGeom prst="rect">
            <a:avLst/>
          </a:prstGeom>
        </p:spPr>
      </p:pic>
    </p:spTree>
    <p:extLst>
      <p:ext uri="{BB962C8B-B14F-4D97-AF65-F5344CB8AC3E}">
        <p14:creationId xmlns:p14="http://schemas.microsoft.com/office/powerpoint/2010/main" val="157156531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4912105" y="987426"/>
            <a:ext cx="6834417" cy="5189537"/>
          </a:xfrm>
          <a:prstGeom prst="rect">
            <a:avLst/>
          </a:prstGeom>
        </p:spPr>
        <p:txBody>
          <a:bodyPr anchor="t"/>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dirty="0"/>
              <a:t>Drag picture to placeholder or click icon to add</a:t>
            </a:r>
          </a:p>
        </p:txBody>
      </p:sp>
      <p:sp>
        <p:nvSpPr>
          <p:cNvPr id="4" name="Text Placeholder 3"/>
          <p:cNvSpPr>
            <a:spLocks noGrp="1"/>
          </p:cNvSpPr>
          <p:nvPr>
            <p:ph type="body" sz="half" idx="2" hasCustomPrompt="1"/>
          </p:nvPr>
        </p:nvSpPr>
        <p:spPr>
          <a:xfrm>
            <a:off x="458054" y="2239718"/>
            <a:ext cx="4251860" cy="3937245"/>
          </a:xfrm>
          <a:prstGeom prst="rect">
            <a:avLst/>
          </a:prstGeom>
        </p:spPr>
        <p:txBody>
          <a:bodyPr/>
          <a:lstStyle>
            <a:lvl1pPr marL="0" indent="0">
              <a:buNone/>
              <a:defRPr sz="1600" b="0">
                <a:solidFill>
                  <a:schemeClr val="tx1">
                    <a:lumMod val="25000"/>
                  </a:schemeClr>
                </a:solidFill>
              </a:defRPr>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dirty="0"/>
              <a:t>Click to edit master text styles</a:t>
            </a:r>
          </a:p>
        </p:txBody>
      </p:sp>
      <p:sp>
        <p:nvSpPr>
          <p:cNvPr id="6" name="Footer Placeholder 5"/>
          <p:cNvSpPr>
            <a:spLocks noGrp="1"/>
          </p:cNvSpPr>
          <p:nvPr>
            <p:ph type="ftr" sz="quarter" idx="11"/>
          </p:nvPr>
        </p:nvSpPr>
        <p:spPr>
          <a:xfrm>
            <a:off x="4038600" y="6356351"/>
            <a:ext cx="4114800" cy="365125"/>
          </a:xfrm>
          <a:prstGeom prst="rect">
            <a:avLst/>
          </a:prstGeo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200" b="0" i="0" u="none" strike="noStrike" kern="1200" cap="none" spc="0" normalizeH="0" baseline="0" noProof="0">
              <a:ln>
                <a:noFill/>
              </a:ln>
              <a:solidFill>
                <a:prstClr val="black">
                  <a:tint val="75000"/>
                </a:prstClr>
              </a:solidFill>
              <a:effectLst/>
              <a:uLnTx/>
              <a:uFillTx/>
              <a:latin typeface="メイリオ"/>
              <a:ea typeface="メイリオ"/>
              <a:cs typeface="+mn-cs"/>
            </a:endParaRPr>
          </a:p>
        </p:txBody>
      </p:sp>
      <p:sp>
        <p:nvSpPr>
          <p:cNvPr id="8" name="Title 1"/>
          <p:cNvSpPr>
            <a:spLocks noGrp="1"/>
          </p:cNvSpPr>
          <p:nvPr>
            <p:ph type="title" hasCustomPrompt="1"/>
          </p:nvPr>
        </p:nvSpPr>
        <p:spPr>
          <a:xfrm>
            <a:off x="458054" y="987425"/>
            <a:ext cx="4251860" cy="1069975"/>
          </a:xfrm>
          <a:prstGeom prst="rect">
            <a:avLst/>
          </a:prstGeom>
        </p:spPr>
        <p:txBody>
          <a:bodyPr anchor="b"/>
          <a:lstStyle>
            <a:lvl1pPr>
              <a:defRPr sz="3200">
                <a:solidFill>
                  <a:schemeClr val="accent3"/>
                </a:solidFill>
              </a:defRPr>
            </a:lvl1pPr>
          </a:lstStyle>
          <a:p>
            <a:r>
              <a:rPr lang="en-US" dirty="0"/>
              <a:t>Click To Edit Master Title Style</a:t>
            </a:r>
          </a:p>
        </p:txBody>
      </p:sp>
      <p:sp>
        <p:nvSpPr>
          <p:cNvPr id="10" name="Slide Number Placeholder 5">
            <a:extLst>
              <a:ext uri="{FF2B5EF4-FFF2-40B4-BE49-F238E27FC236}">
                <a16:creationId xmlns="" xmlns:a16="http://schemas.microsoft.com/office/drawing/2014/main" id="{2506792C-580E-A144-9FE0-09CD4523A57D}"/>
              </a:ext>
            </a:extLst>
          </p:cNvPr>
          <p:cNvSpPr>
            <a:spLocks noGrp="1"/>
          </p:cNvSpPr>
          <p:nvPr>
            <p:ph type="sldNum" sz="quarter" idx="12"/>
          </p:nvPr>
        </p:nvSpPr>
        <p:spPr>
          <a:xfrm>
            <a:off x="9185600" y="6356351"/>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56FA34-555E-4242-B38C-BAFDD3370797}" type="slidenum">
              <a:rPr kumimoji="1" lang="en-US" sz="1200" b="0" i="0" u="none" strike="noStrike" kern="1200" cap="none" spc="0" normalizeH="0" baseline="0" noProof="0" smtClean="0">
                <a:ln>
                  <a:noFill/>
                </a:ln>
                <a:solidFill>
                  <a:prstClr val="black">
                    <a:tint val="75000"/>
                  </a:prstClr>
                </a:solidFill>
                <a:effectLst/>
                <a:uLnTx/>
                <a:uFillTx/>
                <a:latin typeface="メイリオ"/>
                <a:ea typeface="メイリオ"/>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1" lang="en-US" sz="1200" b="0" i="0" u="none" strike="noStrike" kern="1200" cap="none" spc="0" normalizeH="0" baseline="0" noProof="0">
              <a:ln>
                <a:noFill/>
              </a:ln>
              <a:solidFill>
                <a:prstClr val="black">
                  <a:tint val="75000"/>
                </a:prstClr>
              </a:solidFill>
              <a:effectLst/>
              <a:uLnTx/>
              <a:uFillTx/>
              <a:latin typeface="メイリオ"/>
              <a:ea typeface="メイリオ"/>
              <a:cs typeface="+mn-cs"/>
            </a:endParaRPr>
          </a:p>
        </p:txBody>
      </p:sp>
      <p:pic>
        <p:nvPicPr>
          <p:cNvPr id="9" name="Picture 8">
            <a:extLst>
              <a:ext uri="{FF2B5EF4-FFF2-40B4-BE49-F238E27FC236}">
                <a16:creationId xmlns="" xmlns:a16="http://schemas.microsoft.com/office/drawing/2014/main" id="{3A0A7D64-C02F-484F-8BFE-2761A3CF2CE6}"/>
              </a:ext>
            </a:extLst>
          </p:cNvPr>
          <p:cNvPicPr>
            <a:picLocks noChangeAspect="1"/>
          </p:cNvPicPr>
          <p:nvPr userDrawn="1"/>
        </p:nvPicPr>
        <p:blipFill>
          <a:blip r:embed="rId2"/>
          <a:stretch>
            <a:fillRect/>
          </a:stretch>
        </p:blipFill>
        <p:spPr>
          <a:xfrm>
            <a:off x="581887" y="1998779"/>
            <a:ext cx="775263" cy="157148"/>
          </a:xfrm>
          <a:prstGeom prst="rect">
            <a:avLst/>
          </a:prstGeom>
        </p:spPr>
      </p:pic>
    </p:spTree>
    <p:extLst>
      <p:ext uri="{BB962C8B-B14F-4D97-AF65-F5344CB8AC3E}">
        <p14:creationId xmlns:p14="http://schemas.microsoft.com/office/powerpoint/2010/main" val="161650845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a:xfrm>
            <a:off x="4038600" y="6356351"/>
            <a:ext cx="4114800" cy="365125"/>
          </a:xfrm>
          <a:prstGeom prst="rect">
            <a:avLst/>
          </a:prstGeo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200" b="0" i="0" u="none" strike="noStrike" kern="1200" cap="none" spc="0" normalizeH="0" baseline="0" noProof="0">
              <a:ln>
                <a:noFill/>
              </a:ln>
              <a:solidFill>
                <a:prstClr val="black">
                  <a:tint val="75000"/>
                </a:prstClr>
              </a:solidFill>
              <a:effectLst/>
              <a:uLnTx/>
              <a:uFillTx/>
              <a:latin typeface="メイリオ"/>
              <a:ea typeface="メイリオ"/>
              <a:cs typeface="+mn-cs"/>
            </a:endParaRPr>
          </a:p>
        </p:txBody>
      </p:sp>
      <p:sp>
        <p:nvSpPr>
          <p:cNvPr id="8" name="Title Placeholder 1"/>
          <p:cNvSpPr>
            <a:spLocks noGrp="1"/>
          </p:cNvSpPr>
          <p:nvPr>
            <p:ph type="title" hasCustomPrompt="1"/>
          </p:nvPr>
        </p:nvSpPr>
        <p:spPr>
          <a:xfrm>
            <a:off x="572926" y="118002"/>
            <a:ext cx="9919228" cy="747975"/>
          </a:xfrm>
          <a:prstGeom prst="rect">
            <a:avLst/>
          </a:prstGeom>
        </p:spPr>
        <p:txBody>
          <a:bodyPr vert="horz" lIns="91440" tIns="45720" rIns="91440" bIns="45720" rtlCol="0" anchor="ctr">
            <a:normAutofit/>
          </a:bodyPr>
          <a:lstStyle>
            <a:lvl1pPr>
              <a:defRPr>
                <a:solidFill>
                  <a:schemeClr val="accent3"/>
                </a:solidFill>
              </a:defRPr>
            </a:lvl1pPr>
          </a:lstStyle>
          <a:p>
            <a:r>
              <a:rPr lang="en-US" dirty="0"/>
              <a:t>Click To Edit Master Title Style</a:t>
            </a:r>
          </a:p>
        </p:txBody>
      </p:sp>
      <p:sp>
        <p:nvSpPr>
          <p:cNvPr id="10" name="Slide Number Placeholder 5">
            <a:extLst>
              <a:ext uri="{FF2B5EF4-FFF2-40B4-BE49-F238E27FC236}">
                <a16:creationId xmlns="" xmlns:a16="http://schemas.microsoft.com/office/drawing/2014/main" id="{E7A1BB72-84B2-104A-AF58-1B47012F9E3B}"/>
              </a:ext>
            </a:extLst>
          </p:cNvPr>
          <p:cNvSpPr>
            <a:spLocks noGrp="1"/>
          </p:cNvSpPr>
          <p:nvPr>
            <p:ph type="sldNum" sz="quarter" idx="12"/>
          </p:nvPr>
        </p:nvSpPr>
        <p:spPr>
          <a:xfrm>
            <a:off x="9185600" y="6356351"/>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56FA34-555E-4242-B38C-BAFDD3370797}" type="slidenum">
              <a:rPr kumimoji="1" lang="en-US" sz="1200" b="0" i="0" u="none" strike="noStrike" kern="1200" cap="none" spc="0" normalizeH="0" baseline="0" noProof="0" smtClean="0">
                <a:ln>
                  <a:noFill/>
                </a:ln>
                <a:solidFill>
                  <a:prstClr val="black">
                    <a:tint val="75000"/>
                  </a:prstClr>
                </a:solidFill>
                <a:effectLst/>
                <a:uLnTx/>
                <a:uFillTx/>
                <a:latin typeface="メイリオ"/>
                <a:ea typeface="メイリオ"/>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1" lang="en-US" sz="1200" b="0" i="0" u="none" strike="noStrike" kern="1200" cap="none" spc="0" normalizeH="0" baseline="0" noProof="0">
              <a:ln>
                <a:noFill/>
              </a:ln>
              <a:solidFill>
                <a:prstClr val="black">
                  <a:tint val="75000"/>
                </a:prstClr>
              </a:solidFill>
              <a:effectLst/>
              <a:uLnTx/>
              <a:uFillTx/>
              <a:latin typeface="メイリオ"/>
              <a:ea typeface="メイリオ"/>
              <a:cs typeface="+mn-cs"/>
            </a:endParaRPr>
          </a:p>
        </p:txBody>
      </p:sp>
      <p:pic>
        <p:nvPicPr>
          <p:cNvPr id="6" name="Picture 5">
            <a:extLst>
              <a:ext uri="{FF2B5EF4-FFF2-40B4-BE49-F238E27FC236}">
                <a16:creationId xmlns="" xmlns:a16="http://schemas.microsoft.com/office/drawing/2014/main" id="{24E09886-77E5-7248-B002-71932759681D}"/>
              </a:ext>
            </a:extLst>
          </p:cNvPr>
          <p:cNvPicPr>
            <a:picLocks noChangeAspect="1"/>
          </p:cNvPicPr>
          <p:nvPr userDrawn="1"/>
        </p:nvPicPr>
        <p:blipFill>
          <a:blip r:embed="rId2"/>
          <a:stretch>
            <a:fillRect/>
          </a:stretch>
        </p:blipFill>
        <p:spPr>
          <a:xfrm>
            <a:off x="719667" y="699737"/>
            <a:ext cx="626303" cy="126953"/>
          </a:xfrm>
          <a:prstGeom prst="rect">
            <a:avLst/>
          </a:prstGeom>
        </p:spPr>
      </p:pic>
    </p:spTree>
    <p:extLst>
      <p:ext uri="{BB962C8B-B14F-4D97-AF65-F5344CB8AC3E}">
        <p14:creationId xmlns:p14="http://schemas.microsoft.com/office/powerpoint/2010/main" val="15813126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コンテンツ プレースホルダー 2"/>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スライド番号プレースホルダー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0BA25E-489A-43A2-BA69-DDC0C2E28705}" type="slidenum">
              <a:rPr kumimoji="1" lang="ja-JP" altLang="en-US" sz="1200" b="0" i="0" u="none" strike="noStrike" kern="1200" cap="none" spc="0" normalizeH="0" baseline="0" noProof="0" smtClean="0">
                <a:ln>
                  <a:noFill/>
                </a:ln>
                <a:solidFill>
                  <a:prstClr val="black">
                    <a:tint val="75000"/>
                  </a:prstClr>
                </a:solidFill>
                <a:effectLst/>
                <a:uLnTx/>
                <a:uFillTx/>
                <a:latin typeface="メイリオ"/>
                <a:ea typeface="メイリオ"/>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1" lang="ja-JP" altLang="en-US" sz="1200" b="0" i="0" u="none" strike="noStrike" kern="1200" cap="none" spc="0" normalizeH="0" baseline="0" noProof="0">
              <a:ln>
                <a:noFill/>
              </a:ln>
              <a:solidFill>
                <a:prstClr val="black">
                  <a:tint val="75000"/>
                </a:prstClr>
              </a:solidFill>
              <a:effectLst/>
              <a:uLnTx/>
              <a:uFillTx/>
              <a:latin typeface="メイリオ"/>
              <a:ea typeface="メイリオ"/>
              <a:cs typeface="+mn-cs"/>
            </a:endParaRPr>
          </a:p>
        </p:txBody>
      </p:sp>
      <p:sp>
        <p:nvSpPr>
          <p:cNvPr id="7" name="フッター プレースホルダー 4"/>
          <p:cNvSpPr>
            <a:spLocks noGrp="1"/>
          </p:cNvSpPr>
          <p:nvPr>
            <p:ph type="ftr" sz="quarter" idx="11"/>
          </p:nvPr>
        </p:nvSpPr>
        <p:spPr>
          <a:xfrm>
            <a:off x="70829" y="6356350"/>
            <a:ext cx="41148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tint val="75000"/>
                </a:prstClr>
              </a:solidFill>
              <a:effectLst/>
              <a:uLnTx/>
              <a:uFillTx/>
              <a:latin typeface="メイリオ"/>
              <a:ea typeface="メイリオ"/>
              <a:cs typeface="+mn-cs"/>
            </a:endParaRPr>
          </a:p>
        </p:txBody>
      </p:sp>
    </p:spTree>
    <p:extLst>
      <p:ext uri="{BB962C8B-B14F-4D97-AF65-F5344CB8AC3E}">
        <p14:creationId xmlns:p14="http://schemas.microsoft.com/office/powerpoint/2010/main" val="192422086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hasCustomPrompt="1"/>
          </p:nvPr>
        </p:nvSpPr>
        <p:spPr>
          <a:xfrm>
            <a:off x="8932985" y="773724"/>
            <a:ext cx="2813539" cy="5403241"/>
          </a:xfrm>
          <a:prstGeom prst="rect">
            <a:avLst/>
          </a:prstGeom>
        </p:spPr>
        <p:txBody>
          <a:bodyPr vert="eaVert"/>
          <a:lstStyle>
            <a:lvl1pPr>
              <a:defRPr>
                <a:solidFill>
                  <a:schemeClr val="accent3"/>
                </a:solidFill>
              </a:defRPr>
            </a:lvl1pPr>
          </a:lstStyle>
          <a:p>
            <a:r>
              <a:rPr lang="en-US" dirty="0"/>
              <a:t>Click To Edit Master Title Style</a:t>
            </a:r>
          </a:p>
        </p:txBody>
      </p:sp>
      <p:sp>
        <p:nvSpPr>
          <p:cNvPr id="5" name="Footer Placeholder 4"/>
          <p:cNvSpPr>
            <a:spLocks noGrp="1"/>
          </p:cNvSpPr>
          <p:nvPr>
            <p:ph type="ftr" sz="quarter" idx="11"/>
          </p:nvPr>
        </p:nvSpPr>
        <p:spPr>
          <a:xfrm>
            <a:off x="4038600" y="6356351"/>
            <a:ext cx="4114800" cy="365125"/>
          </a:xfrm>
          <a:prstGeom prst="rect">
            <a:avLst/>
          </a:prstGeo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200" b="0" i="0" u="none" strike="noStrike" kern="1200" cap="none" spc="0" normalizeH="0" baseline="0" noProof="0">
              <a:ln>
                <a:noFill/>
              </a:ln>
              <a:solidFill>
                <a:prstClr val="black">
                  <a:tint val="75000"/>
                </a:prstClr>
              </a:solidFill>
              <a:effectLst/>
              <a:uLnTx/>
              <a:uFillTx/>
              <a:latin typeface="メイリオ"/>
              <a:ea typeface="メイリオ"/>
              <a:cs typeface="+mn-cs"/>
            </a:endParaRPr>
          </a:p>
        </p:txBody>
      </p:sp>
      <p:sp>
        <p:nvSpPr>
          <p:cNvPr id="12" name="Content Placeholder 2"/>
          <p:cNvSpPr>
            <a:spLocks noGrp="1"/>
          </p:cNvSpPr>
          <p:nvPr>
            <p:ph sz="half" idx="13" hasCustomPrompt="1"/>
          </p:nvPr>
        </p:nvSpPr>
        <p:spPr>
          <a:xfrm rot="5400000">
            <a:off x="1950236" y="-603590"/>
            <a:ext cx="5403241" cy="8157868"/>
          </a:xfrm>
          <a:prstGeom prst="rect">
            <a:avLst/>
          </a:prstGeom>
        </p:spPr>
        <p:txBody>
          <a:bodyPr/>
          <a:lstStyle>
            <a:lvl1pPr marL="191995" indent="-191995" algn="l" defTabSz="914377" rtl="0" eaLnBrk="1" latinLnBrk="0" hangingPunct="1">
              <a:lnSpc>
                <a:spcPct val="100000"/>
              </a:lnSpc>
              <a:spcBef>
                <a:spcPts val="0"/>
              </a:spcBef>
              <a:spcAft>
                <a:spcPts val="400"/>
              </a:spcAft>
              <a:buClr>
                <a:schemeClr val="accent2"/>
              </a:buClr>
              <a:buFont typeface="Arial" charset="0"/>
              <a:buChar char="•"/>
              <a:defRPr lang="en-US" sz="1333" b="0" kern="1200" dirty="0" smtClean="0">
                <a:solidFill>
                  <a:schemeClr val="tx1">
                    <a:lumMod val="25000"/>
                  </a:schemeClr>
                </a:solidFill>
                <a:latin typeface="Calibri" charset="0"/>
                <a:ea typeface="Calibri" charset="0"/>
                <a:cs typeface="Calibri" charset="0"/>
              </a:defRPr>
            </a:lvl1pPr>
            <a:lvl2pPr marL="383990" indent="-191995" algn="l" defTabSz="914377" rtl="0" eaLnBrk="1" latinLnBrk="0" hangingPunct="1">
              <a:lnSpc>
                <a:spcPct val="100000"/>
              </a:lnSpc>
              <a:spcBef>
                <a:spcPts val="0"/>
              </a:spcBef>
              <a:spcAft>
                <a:spcPts val="400"/>
              </a:spcAft>
              <a:buClr>
                <a:schemeClr val="accent2"/>
              </a:buClr>
              <a:buChar char="•"/>
              <a:defRPr lang="en-US" sz="1333" b="0" kern="1200" dirty="0" smtClean="0">
                <a:solidFill>
                  <a:schemeClr val="tx1">
                    <a:lumMod val="25000"/>
                  </a:schemeClr>
                </a:solidFill>
                <a:latin typeface="Calibri" charset="0"/>
                <a:ea typeface="Calibri" charset="0"/>
                <a:cs typeface="Calibri" charset="0"/>
              </a:defRPr>
            </a:lvl2pPr>
            <a:lvl3pPr marL="575986" indent="-191995" algn="l" defTabSz="914377" rtl="0" eaLnBrk="1" latinLnBrk="0" hangingPunct="1">
              <a:lnSpc>
                <a:spcPct val="100000"/>
              </a:lnSpc>
              <a:spcBef>
                <a:spcPts val="0"/>
              </a:spcBef>
              <a:spcAft>
                <a:spcPts val="400"/>
              </a:spcAft>
              <a:buClr>
                <a:schemeClr val="accent2"/>
              </a:buClr>
              <a:buChar char="•"/>
              <a:defRPr lang="en-US" sz="1333" b="0" kern="1200" dirty="0" smtClean="0">
                <a:solidFill>
                  <a:schemeClr val="tx1">
                    <a:lumMod val="25000"/>
                  </a:schemeClr>
                </a:solidFill>
                <a:latin typeface="Calibri" charset="0"/>
                <a:ea typeface="Calibri" charset="0"/>
                <a:cs typeface="Calibri" charset="0"/>
              </a:defRPr>
            </a:lvl3pPr>
            <a:lvl4pPr marL="767981" indent="-191995" algn="l" defTabSz="914377" rtl="0" eaLnBrk="1" latinLnBrk="0" hangingPunct="1">
              <a:lnSpc>
                <a:spcPct val="100000"/>
              </a:lnSpc>
              <a:spcBef>
                <a:spcPts val="0"/>
              </a:spcBef>
              <a:spcAft>
                <a:spcPts val="400"/>
              </a:spcAft>
              <a:buClr>
                <a:schemeClr val="accent2"/>
              </a:buClr>
              <a:buChar char="•"/>
              <a:defRPr lang="en-US" sz="1333" b="0" kern="1200" dirty="0" smtClean="0">
                <a:solidFill>
                  <a:schemeClr val="tx1">
                    <a:lumMod val="25000"/>
                  </a:schemeClr>
                </a:solidFill>
                <a:latin typeface="Calibri" charset="0"/>
                <a:ea typeface="Calibri" charset="0"/>
                <a:cs typeface="Calibri" charset="0"/>
              </a:defRPr>
            </a:lvl4pPr>
            <a:lvl5pPr marL="959976" indent="-191995" algn="l" defTabSz="914377" rtl="0" eaLnBrk="1" latinLnBrk="0" hangingPunct="1">
              <a:lnSpc>
                <a:spcPct val="100000"/>
              </a:lnSpc>
              <a:spcBef>
                <a:spcPts val="0"/>
              </a:spcBef>
              <a:spcAft>
                <a:spcPts val="400"/>
              </a:spcAft>
              <a:buClr>
                <a:schemeClr val="accent2"/>
              </a:buClr>
              <a:buChar char="•"/>
              <a:defRPr lang="en-US" sz="1333" b="0" kern="1200" dirty="0">
                <a:solidFill>
                  <a:schemeClr val="tx1">
                    <a:lumMod val="25000"/>
                  </a:schemeClr>
                </a:solidFill>
                <a:latin typeface="Calibri" charset="0"/>
                <a:ea typeface="Calibri" charset="0"/>
                <a:cs typeface="Calibri"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a:extLst>
              <a:ext uri="{FF2B5EF4-FFF2-40B4-BE49-F238E27FC236}">
                <a16:creationId xmlns="" xmlns:a16="http://schemas.microsoft.com/office/drawing/2014/main" id="{0D874062-B69B-884B-BCCB-DB5EC9AFE4E2}"/>
              </a:ext>
            </a:extLst>
          </p:cNvPr>
          <p:cNvSpPr>
            <a:spLocks noGrp="1"/>
          </p:cNvSpPr>
          <p:nvPr>
            <p:ph type="sldNum" sz="quarter" idx="12"/>
          </p:nvPr>
        </p:nvSpPr>
        <p:spPr>
          <a:xfrm>
            <a:off x="9185600" y="6356351"/>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56FA34-555E-4242-B38C-BAFDD3370797}" type="slidenum">
              <a:rPr kumimoji="1" lang="en-US" sz="1200" b="0" i="0" u="none" strike="noStrike" kern="1200" cap="none" spc="0" normalizeH="0" baseline="0" noProof="0" smtClean="0">
                <a:ln>
                  <a:noFill/>
                </a:ln>
                <a:solidFill>
                  <a:prstClr val="black">
                    <a:tint val="75000"/>
                  </a:prstClr>
                </a:solidFill>
                <a:effectLst/>
                <a:uLnTx/>
                <a:uFillTx/>
                <a:latin typeface="メイリオ"/>
                <a:ea typeface="メイリオ"/>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1" lang="en-US" sz="1200" b="0" i="0" u="none" strike="noStrike" kern="1200" cap="none" spc="0" normalizeH="0" baseline="0" noProof="0">
              <a:ln>
                <a:noFill/>
              </a:ln>
              <a:solidFill>
                <a:prstClr val="black">
                  <a:tint val="75000"/>
                </a:prstClr>
              </a:solidFill>
              <a:effectLst/>
              <a:uLnTx/>
              <a:uFillTx/>
              <a:latin typeface="メイリオ"/>
              <a:ea typeface="メイリオ"/>
              <a:cs typeface="+mn-cs"/>
            </a:endParaRPr>
          </a:p>
        </p:txBody>
      </p:sp>
    </p:spTree>
    <p:extLst>
      <p:ext uri="{BB962C8B-B14F-4D97-AF65-F5344CB8AC3E}">
        <p14:creationId xmlns:p14="http://schemas.microsoft.com/office/powerpoint/2010/main" val="424901441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3" name="Picture Placeholder 2"/>
          <p:cNvSpPr>
            <a:spLocks noGrp="1"/>
          </p:cNvSpPr>
          <p:nvPr>
            <p:ph type="pic" idx="12" hasCustomPrompt="1"/>
          </p:nvPr>
        </p:nvSpPr>
        <p:spPr>
          <a:xfrm>
            <a:off x="0" y="-1"/>
            <a:ext cx="12192000" cy="3621617"/>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Insert Your Image</a:t>
            </a:r>
            <a:endParaRPr lang="ko-KR" altLang="en-US" dirty="0"/>
          </a:p>
        </p:txBody>
      </p:sp>
    </p:spTree>
    <p:extLst>
      <p:ext uri="{BB962C8B-B14F-4D97-AF65-F5344CB8AC3E}">
        <p14:creationId xmlns:p14="http://schemas.microsoft.com/office/powerpoint/2010/main" val="393370753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Basic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64638"/>
            <a:ext cx="12192000" cy="768085"/>
          </a:xfrm>
          <a:prstGeom prst="rect">
            <a:avLst/>
          </a:prstGeom>
        </p:spPr>
        <p:txBody>
          <a:bodyPr anchor="ctr"/>
          <a:lstStyle>
            <a:lvl1pPr marL="0" indent="0" algn="ctr">
              <a:buNone/>
              <a:defRPr sz="4800" b="0" baseline="0">
                <a:solidFill>
                  <a:schemeClr val="tx1">
                    <a:lumMod val="75000"/>
                    <a:lumOff val="25000"/>
                  </a:schemeClr>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0" y="932723"/>
            <a:ext cx="12192000" cy="384043"/>
          </a:xfrm>
          <a:prstGeom prst="rect">
            <a:avLst/>
          </a:prstGeom>
        </p:spPr>
        <p:txBody>
          <a:bodyPr anchor="ctr"/>
          <a:lstStyle>
            <a:lvl1pPr marL="0" indent="0" algn="ctr">
              <a:buNone/>
              <a:defRPr sz="1867"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
        <p:nvSpPr>
          <p:cNvPr id="4" name="Rectangle 3"/>
          <p:cNvSpPr/>
          <p:nvPr userDrawn="1"/>
        </p:nvSpPr>
        <p:spPr>
          <a:xfrm>
            <a:off x="0" y="6618000"/>
            <a:ext cx="12192000" cy="240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ko-KR" altLang="en-US" sz="2400" b="0" i="0" u="none" strike="noStrike" kern="1200" cap="none" spc="0" normalizeH="0" baseline="0" noProof="0">
              <a:ln>
                <a:noFill/>
              </a:ln>
              <a:solidFill>
                <a:prstClr val="white"/>
              </a:solidFill>
              <a:effectLst/>
              <a:uLnTx/>
              <a:uFillTx/>
              <a:latin typeface="メイリオ"/>
              <a:cs typeface="+mn-cs"/>
            </a:endParaRPr>
          </a:p>
        </p:txBody>
      </p:sp>
      <p:sp>
        <p:nvSpPr>
          <p:cNvPr id="5" name="Rectangle 4"/>
          <p:cNvSpPr/>
          <p:nvPr userDrawn="1"/>
        </p:nvSpPr>
        <p:spPr>
          <a:xfrm>
            <a:off x="0" y="0"/>
            <a:ext cx="12192000" cy="9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ko-KR" altLang="en-US" sz="2400" b="0" i="0" u="none" strike="noStrike" kern="1200" cap="none" spc="0" normalizeH="0" baseline="0" noProof="0">
              <a:ln>
                <a:noFill/>
              </a:ln>
              <a:solidFill>
                <a:prstClr val="white"/>
              </a:solidFill>
              <a:effectLst/>
              <a:uLnTx/>
              <a:uFillTx/>
              <a:latin typeface="メイリオ"/>
              <a:cs typeface="+mn-cs"/>
            </a:endParaRPr>
          </a:p>
        </p:txBody>
      </p:sp>
    </p:spTree>
    <p:extLst>
      <p:ext uri="{BB962C8B-B14F-4D97-AF65-F5344CB8AC3E}">
        <p14:creationId xmlns:p14="http://schemas.microsoft.com/office/powerpoint/2010/main" val="61288384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5" name="Title Placeholder 1"/>
          <p:cNvSpPr>
            <a:spLocks noGrp="1"/>
          </p:cNvSpPr>
          <p:nvPr>
            <p:ph type="title" hasCustomPrompt="1"/>
          </p:nvPr>
        </p:nvSpPr>
        <p:spPr>
          <a:xfrm>
            <a:off x="572926" y="118002"/>
            <a:ext cx="9919228" cy="747975"/>
          </a:xfrm>
          <a:prstGeom prst="rect">
            <a:avLst/>
          </a:prstGeom>
        </p:spPr>
        <p:txBody>
          <a:bodyPr vert="horz" lIns="91440" tIns="45720" rIns="91440" bIns="45720" rtlCol="0" anchor="ctr">
            <a:normAutofit/>
          </a:bodyPr>
          <a:lstStyle>
            <a:lvl1pPr>
              <a:defRPr>
                <a:solidFill>
                  <a:schemeClr val="accent3"/>
                </a:solidFill>
              </a:defRPr>
            </a:lvl1pPr>
          </a:lstStyle>
          <a:p>
            <a:r>
              <a:rPr lang="en-US" dirty="0"/>
              <a:t>Click To Edit Master Title Style</a:t>
            </a:r>
          </a:p>
        </p:txBody>
      </p:sp>
      <p:sp>
        <p:nvSpPr>
          <p:cNvPr id="7" name="Content Placeholder 2"/>
          <p:cNvSpPr>
            <a:spLocks noGrp="1"/>
          </p:cNvSpPr>
          <p:nvPr>
            <p:ph sz="half" idx="10" hasCustomPrompt="1"/>
          </p:nvPr>
        </p:nvSpPr>
        <p:spPr>
          <a:xfrm>
            <a:off x="572925" y="1064654"/>
            <a:ext cx="11173597" cy="5112311"/>
          </a:xfrm>
          <a:prstGeom prst="rect">
            <a:avLst/>
          </a:prstGeom>
        </p:spPr>
        <p:txBody>
          <a:bodyPr/>
          <a:lstStyle>
            <a:lvl1pPr marL="191995" indent="-191995">
              <a:lnSpc>
                <a:spcPct val="100000"/>
              </a:lnSpc>
              <a:spcBef>
                <a:spcPts val="0"/>
              </a:spcBef>
              <a:spcAft>
                <a:spcPts val="400"/>
              </a:spcAft>
              <a:buFont typeface="Arial" charset="0"/>
              <a:buChar char="•"/>
              <a:defRPr sz="1333" b="0">
                <a:solidFill>
                  <a:schemeClr val="tx1">
                    <a:lumMod val="25000"/>
                  </a:schemeClr>
                </a:solidFill>
              </a:defRPr>
            </a:lvl1pPr>
            <a:lvl2pPr marL="383990" indent="-191995">
              <a:lnSpc>
                <a:spcPct val="100000"/>
              </a:lnSpc>
              <a:spcBef>
                <a:spcPts val="0"/>
              </a:spcBef>
              <a:spcAft>
                <a:spcPts val="400"/>
              </a:spcAft>
              <a:defRPr sz="1333">
                <a:solidFill>
                  <a:schemeClr val="tx1">
                    <a:lumMod val="25000"/>
                  </a:schemeClr>
                </a:solidFill>
              </a:defRPr>
            </a:lvl2pPr>
            <a:lvl3pPr marL="575986" indent="-191995">
              <a:lnSpc>
                <a:spcPct val="100000"/>
              </a:lnSpc>
              <a:spcBef>
                <a:spcPts val="0"/>
              </a:spcBef>
              <a:spcAft>
                <a:spcPts val="400"/>
              </a:spcAft>
              <a:defRPr sz="1333">
                <a:solidFill>
                  <a:schemeClr val="tx1">
                    <a:lumMod val="25000"/>
                  </a:schemeClr>
                </a:solidFill>
              </a:defRPr>
            </a:lvl3pPr>
            <a:lvl4pPr marL="767981" indent="-191995">
              <a:lnSpc>
                <a:spcPct val="100000"/>
              </a:lnSpc>
              <a:spcBef>
                <a:spcPts val="0"/>
              </a:spcBef>
              <a:spcAft>
                <a:spcPts val="400"/>
              </a:spcAft>
              <a:defRPr sz="1333">
                <a:solidFill>
                  <a:schemeClr val="tx1">
                    <a:lumMod val="25000"/>
                  </a:schemeClr>
                </a:solidFill>
              </a:defRPr>
            </a:lvl4pPr>
            <a:lvl5pPr marL="959976" indent="-191995">
              <a:lnSpc>
                <a:spcPct val="100000"/>
              </a:lnSpc>
              <a:spcBef>
                <a:spcPts val="0"/>
              </a:spcBef>
              <a:spcAft>
                <a:spcPts val="400"/>
              </a:spcAft>
              <a:defRPr sz="1333">
                <a:solidFill>
                  <a:schemeClr val="tx1">
                    <a:lumMod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1471468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blank">
  <p:cSld name="1_白紙">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FC0BA25E-489A-43A2-BA69-DDC0C2E28705}" type="slidenum">
              <a:rPr kumimoji="1" lang="ja-JP" altLang="en-US" smtClean="0"/>
              <a:t>‹#›</a:t>
            </a:fld>
            <a:endParaRPr kumimoji="1" lang="ja-JP" altLang="en-US"/>
          </a:p>
        </p:txBody>
      </p:sp>
      <p:sp>
        <p:nvSpPr>
          <p:cNvPr id="5" name="フッター プレースホルダー 2"/>
          <p:cNvSpPr>
            <a:spLocks noGrp="1"/>
          </p:cNvSpPr>
          <p:nvPr>
            <p:ph type="ftr" sz="quarter" idx="11"/>
          </p:nvPr>
        </p:nvSpPr>
        <p:spPr>
          <a:xfrm>
            <a:off x="70829" y="6356350"/>
            <a:ext cx="4114800" cy="365125"/>
          </a:xfrm>
        </p:spPr>
        <p:txBody>
          <a:bodyPr/>
          <a:lstStyle/>
          <a:p>
            <a:r>
              <a:rPr lang="en-US" altLang="ja-JP" dirty="0"/>
              <a:t>FPT Software - CONFIDENTIAL</a:t>
            </a:r>
            <a:endParaRPr lang="ja-JP" altLang="en-US" dirty="0"/>
          </a:p>
        </p:txBody>
      </p:sp>
    </p:spTree>
    <p:extLst>
      <p:ext uri="{BB962C8B-B14F-4D97-AF65-F5344CB8AC3E}">
        <p14:creationId xmlns:p14="http://schemas.microsoft.com/office/powerpoint/2010/main" val="10864970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セクション見出し">
    <p:spTree>
      <p:nvGrpSpPr>
        <p:cNvPr id="1" name=""/>
        <p:cNvGrpSpPr/>
        <p:nvPr/>
      </p:nvGrpSpPr>
      <p:grpSpPr>
        <a:xfrm>
          <a:off x="0" y="0"/>
          <a:ext cx="0" cy="0"/>
          <a:chOff x="0" y="0"/>
          <a:chExt cx="0" cy="0"/>
        </a:xfrm>
      </p:grpSpPr>
      <p:sp>
        <p:nvSpPr>
          <p:cNvPr id="8" name="正方形/長方形 7"/>
          <p:cNvSpPr/>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メイリオ"/>
              <a:ea typeface="メイリオ"/>
              <a:cs typeface="+mn-cs"/>
            </a:endParaRPr>
          </a:p>
        </p:txBody>
      </p:sp>
      <p:sp>
        <p:nvSpPr>
          <p:cNvPr id="2" name="タイトル 1"/>
          <p:cNvSpPr>
            <a:spLocks noGrp="1"/>
          </p:cNvSpPr>
          <p:nvPr>
            <p:ph type="title"/>
          </p:nvPr>
        </p:nvSpPr>
        <p:spPr>
          <a:xfrm>
            <a:off x="1857600" y="3110400"/>
            <a:ext cx="7725600" cy="547200"/>
          </a:xfrm>
        </p:spPr>
        <p:txBody>
          <a:bodyPr anchor="b">
            <a:normAutofit/>
          </a:bodyPr>
          <a:lstStyle>
            <a:lvl1pPr>
              <a:defRPr sz="3200"/>
            </a:lvl1pPr>
          </a:lstStyle>
          <a:p>
            <a:r>
              <a:rPr kumimoji="1" lang="ja-JP" altLang="en-US"/>
              <a:t>マスター タイトルの書式設定</a:t>
            </a:r>
          </a:p>
        </p:txBody>
      </p:sp>
      <p:sp>
        <p:nvSpPr>
          <p:cNvPr id="3" name="テキスト プレースホルダー 2"/>
          <p:cNvSpPr>
            <a:spLocks noGrp="1"/>
          </p:cNvSpPr>
          <p:nvPr>
            <p:ph type="body" idx="1"/>
          </p:nvPr>
        </p:nvSpPr>
        <p:spPr>
          <a:xfrm>
            <a:off x="1872000" y="3830400"/>
            <a:ext cx="7725600" cy="435600"/>
          </a:xfrm>
        </p:spPr>
        <p:txBody>
          <a:bodyPr/>
          <a:lstStyle>
            <a:lvl1pPr marL="0" indent="0">
              <a:buNone/>
              <a:defRPr sz="2400">
                <a:solidFill>
                  <a:srgbClr val="020673"/>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6" name="スライド番号プレースホルダー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0BA25E-489A-43A2-BA69-DDC0C2E28705}" type="slidenum">
              <a:rPr kumimoji="1" lang="ja-JP" altLang="en-US" sz="1200" b="0" i="0" u="none" strike="noStrike" kern="1200" cap="none" spc="0" normalizeH="0" baseline="0" noProof="0" smtClean="0">
                <a:ln>
                  <a:noFill/>
                </a:ln>
                <a:solidFill>
                  <a:prstClr val="black">
                    <a:tint val="75000"/>
                  </a:prstClr>
                </a:solidFill>
                <a:effectLst/>
                <a:uLnTx/>
                <a:uFillTx/>
                <a:latin typeface="メイリオ"/>
                <a:ea typeface="メイリオ"/>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1" lang="ja-JP" altLang="en-US" sz="1200" b="0" i="0" u="none" strike="noStrike" kern="1200" cap="none" spc="0" normalizeH="0" baseline="0" noProof="0">
              <a:ln>
                <a:noFill/>
              </a:ln>
              <a:solidFill>
                <a:prstClr val="black">
                  <a:tint val="75000"/>
                </a:prstClr>
              </a:solidFill>
              <a:effectLst/>
              <a:uLnTx/>
              <a:uFillTx/>
              <a:latin typeface="メイリオ"/>
              <a:ea typeface="メイリオ"/>
              <a:cs typeface="+mn-cs"/>
            </a:endParaRPr>
          </a:p>
        </p:txBody>
      </p:sp>
      <p:sp>
        <p:nvSpPr>
          <p:cNvPr id="7" name="フッター プレースホルダー 4"/>
          <p:cNvSpPr>
            <a:spLocks noGrp="1"/>
          </p:cNvSpPr>
          <p:nvPr>
            <p:ph type="ftr" sz="quarter" idx="11"/>
          </p:nvPr>
        </p:nvSpPr>
        <p:spPr>
          <a:xfrm>
            <a:off x="70829" y="6356350"/>
            <a:ext cx="41148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tint val="75000"/>
                </a:prstClr>
              </a:solidFill>
              <a:effectLst/>
              <a:uLnTx/>
              <a:uFillTx/>
              <a:latin typeface="メイリオ"/>
              <a:ea typeface="メイリオ"/>
              <a:cs typeface="+mn-cs"/>
            </a:endParaRPr>
          </a:p>
        </p:txBody>
      </p:sp>
      <p:grpSp>
        <p:nvGrpSpPr>
          <p:cNvPr id="9" name="Group 9">
            <a:extLst>
              <a:ext uri="{FF2B5EF4-FFF2-40B4-BE49-F238E27FC236}">
                <a16:creationId xmlns="" xmlns:a16="http://schemas.microsoft.com/office/drawing/2014/main" id="{4BC3DC56-3FFB-4E30-8C36-2D172B86D8D7}"/>
              </a:ext>
            </a:extLst>
          </p:cNvPr>
          <p:cNvGrpSpPr/>
          <p:nvPr/>
        </p:nvGrpSpPr>
        <p:grpSpPr>
          <a:xfrm>
            <a:off x="1257299" y="0"/>
            <a:ext cx="2171702" cy="3073232"/>
            <a:chOff x="1257299" y="0"/>
            <a:chExt cx="2171702" cy="3073232"/>
          </a:xfrm>
        </p:grpSpPr>
        <p:grpSp>
          <p:nvGrpSpPr>
            <p:cNvPr id="10" name="Graphic 2">
              <a:extLst>
                <a:ext uri="{FF2B5EF4-FFF2-40B4-BE49-F238E27FC236}">
                  <a16:creationId xmlns="" xmlns:a16="http://schemas.microsoft.com/office/drawing/2014/main" id="{136A6FC0-1CFD-4579-B49E-005752F75162}"/>
                </a:ext>
              </a:extLst>
            </p:cNvPr>
            <p:cNvGrpSpPr/>
            <p:nvPr/>
          </p:nvGrpSpPr>
          <p:grpSpPr>
            <a:xfrm rot="5400000">
              <a:off x="806534" y="450765"/>
              <a:ext cx="3073232" cy="2171702"/>
              <a:chOff x="2085975" y="595312"/>
              <a:chExt cx="8020050" cy="5667375"/>
            </a:xfrm>
            <a:gradFill>
              <a:gsLst>
                <a:gs pos="53000">
                  <a:srgbClr val="160976"/>
                </a:gs>
                <a:gs pos="84000">
                  <a:srgbClr val="010673"/>
                </a:gs>
                <a:gs pos="0">
                  <a:srgbClr val="4F127F">
                    <a:alpha val="90000"/>
                  </a:srgbClr>
                </a:gs>
              </a:gsLst>
              <a:lin ang="8400000" scaled="0"/>
            </a:gradFill>
          </p:grpSpPr>
          <p:sp>
            <p:nvSpPr>
              <p:cNvPr id="131" name="Freeform: Shape 131">
                <a:extLst>
                  <a:ext uri="{FF2B5EF4-FFF2-40B4-BE49-F238E27FC236}">
                    <a16:creationId xmlns="" xmlns:a16="http://schemas.microsoft.com/office/drawing/2014/main" id="{9A4FD289-0A1F-46B3-84CD-C2CB4A9E4C73}"/>
                  </a:ext>
                </a:extLst>
              </p:cNvPr>
              <p:cNvSpPr/>
              <p:nvPr/>
            </p:nvSpPr>
            <p:spPr>
              <a:xfrm>
                <a:off x="10086499" y="2321718"/>
                <a:ext cx="9525" cy="9525"/>
              </a:xfrm>
              <a:custGeom>
                <a:avLst/>
                <a:gdLst>
                  <a:gd name="connsiteX0" fmla="*/ 9049 w 9525"/>
                  <a:gd name="connsiteY0" fmla="*/ 8096 h 9525"/>
                  <a:gd name="connsiteX1" fmla="*/ 8097 w 9525"/>
                  <a:gd name="connsiteY1" fmla="*/ 9049 h 9525"/>
                  <a:gd name="connsiteX2" fmla="*/ 7144 w 9525"/>
                  <a:gd name="connsiteY2" fmla="*/ 8096 h 9525"/>
                  <a:gd name="connsiteX3" fmla="*/ 8097 w 9525"/>
                  <a:gd name="connsiteY3" fmla="*/ 7144 h 9525"/>
                  <a:gd name="connsiteX4" fmla="*/ 9049 w 9525"/>
                  <a:gd name="connsiteY4" fmla="*/ 8096 h 9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 h="9525">
                    <a:moveTo>
                      <a:pt x="9049" y="8096"/>
                    </a:moveTo>
                    <a:cubicBezTo>
                      <a:pt x="9049" y="8622"/>
                      <a:pt x="8622" y="9049"/>
                      <a:pt x="8097" y="9049"/>
                    </a:cubicBezTo>
                    <a:cubicBezTo>
                      <a:pt x="7571" y="9049"/>
                      <a:pt x="7144" y="8622"/>
                      <a:pt x="7144" y="8096"/>
                    </a:cubicBezTo>
                    <a:cubicBezTo>
                      <a:pt x="7144" y="7570"/>
                      <a:pt x="7571" y="7144"/>
                      <a:pt x="8097" y="7144"/>
                    </a:cubicBezTo>
                    <a:cubicBezTo>
                      <a:pt x="8623" y="7144"/>
                      <a:pt x="9049" y="7570"/>
                      <a:pt x="9049" y="80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32" name="Freeform: Shape 132">
                <a:extLst>
                  <a:ext uri="{FF2B5EF4-FFF2-40B4-BE49-F238E27FC236}">
                    <a16:creationId xmlns="" xmlns:a16="http://schemas.microsoft.com/office/drawing/2014/main" id="{E8B0FE35-584A-4234-97D7-263CA9261037}"/>
                  </a:ext>
                </a:extLst>
              </p:cNvPr>
              <p:cNvSpPr/>
              <p:nvPr/>
            </p:nvSpPr>
            <p:spPr>
              <a:xfrm>
                <a:off x="10086499" y="2523648"/>
                <a:ext cx="9525" cy="9525"/>
              </a:xfrm>
              <a:custGeom>
                <a:avLst/>
                <a:gdLst>
                  <a:gd name="connsiteX0" fmla="*/ 9049 w 9525"/>
                  <a:gd name="connsiteY0" fmla="*/ 8096 h 9525"/>
                  <a:gd name="connsiteX1" fmla="*/ 8097 w 9525"/>
                  <a:gd name="connsiteY1" fmla="*/ 9049 h 9525"/>
                  <a:gd name="connsiteX2" fmla="*/ 7144 w 9525"/>
                  <a:gd name="connsiteY2" fmla="*/ 8096 h 9525"/>
                  <a:gd name="connsiteX3" fmla="*/ 8097 w 9525"/>
                  <a:gd name="connsiteY3" fmla="*/ 7144 h 9525"/>
                  <a:gd name="connsiteX4" fmla="*/ 9049 w 9525"/>
                  <a:gd name="connsiteY4" fmla="*/ 8096 h 9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 h="9525">
                    <a:moveTo>
                      <a:pt x="9049" y="8096"/>
                    </a:moveTo>
                    <a:cubicBezTo>
                      <a:pt x="9049" y="8622"/>
                      <a:pt x="8622" y="9049"/>
                      <a:pt x="8097" y="9049"/>
                    </a:cubicBezTo>
                    <a:cubicBezTo>
                      <a:pt x="7571" y="9049"/>
                      <a:pt x="7144" y="8622"/>
                      <a:pt x="7144" y="8096"/>
                    </a:cubicBezTo>
                    <a:cubicBezTo>
                      <a:pt x="7144" y="7570"/>
                      <a:pt x="7571" y="7144"/>
                      <a:pt x="8097" y="7144"/>
                    </a:cubicBezTo>
                    <a:cubicBezTo>
                      <a:pt x="8623" y="7144"/>
                      <a:pt x="9049" y="7570"/>
                      <a:pt x="9049" y="80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33" name="Freeform: Shape 133">
                <a:extLst>
                  <a:ext uri="{FF2B5EF4-FFF2-40B4-BE49-F238E27FC236}">
                    <a16:creationId xmlns="" xmlns:a16="http://schemas.microsoft.com/office/drawing/2014/main" id="{47B5598C-5B97-4CFB-A95E-BAC7445DA514}"/>
                  </a:ext>
                </a:extLst>
              </p:cNvPr>
              <p:cNvSpPr/>
              <p:nvPr/>
            </p:nvSpPr>
            <p:spPr>
              <a:xfrm>
                <a:off x="10086499" y="2725578"/>
                <a:ext cx="9525" cy="9525"/>
              </a:xfrm>
              <a:custGeom>
                <a:avLst/>
                <a:gdLst>
                  <a:gd name="connsiteX0" fmla="*/ 9049 w 9525"/>
                  <a:gd name="connsiteY0" fmla="*/ 8096 h 9525"/>
                  <a:gd name="connsiteX1" fmla="*/ 8097 w 9525"/>
                  <a:gd name="connsiteY1" fmla="*/ 9049 h 9525"/>
                  <a:gd name="connsiteX2" fmla="*/ 7144 w 9525"/>
                  <a:gd name="connsiteY2" fmla="*/ 8096 h 9525"/>
                  <a:gd name="connsiteX3" fmla="*/ 8097 w 9525"/>
                  <a:gd name="connsiteY3" fmla="*/ 7144 h 9525"/>
                  <a:gd name="connsiteX4" fmla="*/ 9049 w 9525"/>
                  <a:gd name="connsiteY4" fmla="*/ 8096 h 9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 h="9525">
                    <a:moveTo>
                      <a:pt x="9049" y="8096"/>
                    </a:moveTo>
                    <a:cubicBezTo>
                      <a:pt x="9049" y="8622"/>
                      <a:pt x="8622" y="9049"/>
                      <a:pt x="8097" y="9049"/>
                    </a:cubicBezTo>
                    <a:cubicBezTo>
                      <a:pt x="7571" y="9049"/>
                      <a:pt x="7144" y="8622"/>
                      <a:pt x="7144" y="8096"/>
                    </a:cubicBezTo>
                    <a:cubicBezTo>
                      <a:pt x="7144" y="7570"/>
                      <a:pt x="7571" y="7144"/>
                      <a:pt x="8097" y="7144"/>
                    </a:cubicBezTo>
                    <a:cubicBezTo>
                      <a:pt x="8623" y="7144"/>
                      <a:pt x="9049" y="7570"/>
                      <a:pt x="9049" y="80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34" name="Freeform: Shape 134">
                <a:extLst>
                  <a:ext uri="{FF2B5EF4-FFF2-40B4-BE49-F238E27FC236}">
                    <a16:creationId xmlns="" xmlns:a16="http://schemas.microsoft.com/office/drawing/2014/main" id="{838132B1-FD98-49FE-9A14-5478FAFF6042}"/>
                  </a:ext>
                </a:extLst>
              </p:cNvPr>
              <p:cNvSpPr/>
              <p:nvPr/>
            </p:nvSpPr>
            <p:spPr>
              <a:xfrm>
                <a:off x="10086499" y="2928461"/>
                <a:ext cx="9525" cy="9525"/>
              </a:xfrm>
              <a:custGeom>
                <a:avLst/>
                <a:gdLst>
                  <a:gd name="connsiteX0" fmla="*/ 9049 w 9525"/>
                  <a:gd name="connsiteY0" fmla="*/ 8096 h 9525"/>
                  <a:gd name="connsiteX1" fmla="*/ 8097 w 9525"/>
                  <a:gd name="connsiteY1" fmla="*/ 9049 h 9525"/>
                  <a:gd name="connsiteX2" fmla="*/ 7144 w 9525"/>
                  <a:gd name="connsiteY2" fmla="*/ 8096 h 9525"/>
                  <a:gd name="connsiteX3" fmla="*/ 8097 w 9525"/>
                  <a:gd name="connsiteY3" fmla="*/ 7144 h 9525"/>
                  <a:gd name="connsiteX4" fmla="*/ 9049 w 9525"/>
                  <a:gd name="connsiteY4" fmla="*/ 8096 h 9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 h="9525">
                    <a:moveTo>
                      <a:pt x="9049" y="8096"/>
                    </a:moveTo>
                    <a:cubicBezTo>
                      <a:pt x="9049" y="8622"/>
                      <a:pt x="8622" y="9049"/>
                      <a:pt x="8097" y="9049"/>
                    </a:cubicBezTo>
                    <a:cubicBezTo>
                      <a:pt x="7571" y="9049"/>
                      <a:pt x="7144" y="8622"/>
                      <a:pt x="7144" y="8096"/>
                    </a:cubicBezTo>
                    <a:cubicBezTo>
                      <a:pt x="7144" y="7570"/>
                      <a:pt x="7571" y="7144"/>
                      <a:pt x="8097" y="7144"/>
                    </a:cubicBezTo>
                    <a:cubicBezTo>
                      <a:pt x="8623" y="7144"/>
                      <a:pt x="9049" y="7570"/>
                      <a:pt x="9049" y="80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35" name="Freeform: Shape 135">
                <a:extLst>
                  <a:ext uri="{FF2B5EF4-FFF2-40B4-BE49-F238E27FC236}">
                    <a16:creationId xmlns="" xmlns:a16="http://schemas.microsoft.com/office/drawing/2014/main" id="{0CF77BB1-F794-400C-BD17-E720F91D72AF}"/>
                  </a:ext>
                </a:extLst>
              </p:cNvPr>
              <p:cNvSpPr/>
              <p:nvPr/>
            </p:nvSpPr>
            <p:spPr>
              <a:xfrm>
                <a:off x="10086499" y="3130391"/>
                <a:ext cx="9525" cy="9525"/>
              </a:xfrm>
              <a:custGeom>
                <a:avLst/>
                <a:gdLst>
                  <a:gd name="connsiteX0" fmla="*/ 9049 w 9525"/>
                  <a:gd name="connsiteY0" fmla="*/ 8096 h 9525"/>
                  <a:gd name="connsiteX1" fmla="*/ 8097 w 9525"/>
                  <a:gd name="connsiteY1" fmla="*/ 9049 h 9525"/>
                  <a:gd name="connsiteX2" fmla="*/ 7144 w 9525"/>
                  <a:gd name="connsiteY2" fmla="*/ 8096 h 9525"/>
                  <a:gd name="connsiteX3" fmla="*/ 8097 w 9525"/>
                  <a:gd name="connsiteY3" fmla="*/ 7144 h 9525"/>
                  <a:gd name="connsiteX4" fmla="*/ 9049 w 9525"/>
                  <a:gd name="connsiteY4" fmla="*/ 8096 h 9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 h="9525">
                    <a:moveTo>
                      <a:pt x="9049" y="8096"/>
                    </a:moveTo>
                    <a:cubicBezTo>
                      <a:pt x="9049" y="8622"/>
                      <a:pt x="8622" y="9049"/>
                      <a:pt x="8097" y="9049"/>
                    </a:cubicBezTo>
                    <a:cubicBezTo>
                      <a:pt x="7571" y="9049"/>
                      <a:pt x="7144" y="8622"/>
                      <a:pt x="7144" y="8096"/>
                    </a:cubicBezTo>
                    <a:cubicBezTo>
                      <a:pt x="7144" y="7570"/>
                      <a:pt x="7571" y="7144"/>
                      <a:pt x="8097" y="7144"/>
                    </a:cubicBezTo>
                    <a:cubicBezTo>
                      <a:pt x="8623" y="7144"/>
                      <a:pt x="9049" y="7570"/>
                      <a:pt x="9049" y="80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36" name="Freeform: Shape 136">
                <a:extLst>
                  <a:ext uri="{FF2B5EF4-FFF2-40B4-BE49-F238E27FC236}">
                    <a16:creationId xmlns="" xmlns:a16="http://schemas.microsoft.com/office/drawing/2014/main" id="{3363E336-C439-4D41-AE5D-04676E3A861E}"/>
                  </a:ext>
                </a:extLst>
              </p:cNvPr>
              <p:cNvSpPr/>
              <p:nvPr/>
            </p:nvSpPr>
            <p:spPr>
              <a:xfrm>
                <a:off x="10086499" y="3332321"/>
                <a:ext cx="9525" cy="9525"/>
              </a:xfrm>
              <a:custGeom>
                <a:avLst/>
                <a:gdLst>
                  <a:gd name="connsiteX0" fmla="*/ 9049 w 9525"/>
                  <a:gd name="connsiteY0" fmla="*/ 8096 h 9525"/>
                  <a:gd name="connsiteX1" fmla="*/ 8097 w 9525"/>
                  <a:gd name="connsiteY1" fmla="*/ 9049 h 9525"/>
                  <a:gd name="connsiteX2" fmla="*/ 7144 w 9525"/>
                  <a:gd name="connsiteY2" fmla="*/ 8096 h 9525"/>
                  <a:gd name="connsiteX3" fmla="*/ 8097 w 9525"/>
                  <a:gd name="connsiteY3" fmla="*/ 7144 h 9525"/>
                  <a:gd name="connsiteX4" fmla="*/ 9049 w 9525"/>
                  <a:gd name="connsiteY4" fmla="*/ 8096 h 9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 h="9525">
                    <a:moveTo>
                      <a:pt x="9049" y="8096"/>
                    </a:moveTo>
                    <a:cubicBezTo>
                      <a:pt x="9049" y="8622"/>
                      <a:pt x="8622" y="9049"/>
                      <a:pt x="8097" y="9049"/>
                    </a:cubicBezTo>
                    <a:cubicBezTo>
                      <a:pt x="7571" y="9049"/>
                      <a:pt x="7144" y="8622"/>
                      <a:pt x="7144" y="8096"/>
                    </a:cubicBezTo>
                    <a:cubicBezTo>
                      <a:pt x="7144" y="7570"/>
                      <a:pt x="7571" y="7144"/>
                      <a:pt x="8097" y="7144"/>
                    </a:cubicBezTo>
                    <a:cubicBezTo>
                      <a:pt x="8623" y="7144"/>
                      <a:pt x="9049" y="7570"/>
                      <a:pt x="9049" y="80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37" name="Freeform: Shape 137">
                <a:extLst>
                  <a:ext uri="{FF2B5EF4-FFF2-40B4-BE49-F238E27FC236}">
                    <a16:creationId xmlns="" xmlns:a16="http://schemas.microsoft.com/office/drawing/2014/main" id="{92BFC5E0-1473-4188-88D1-B82C5D2AA3E0}"/>
                  </a:ext>
                </a:extLst>
              </p:cNvPr>
              <p:cNvSpPr/>
              <p:nvPr/>
            </p:nvSpPr>
            <p:spPr>
              <a:xfrm>
                <a:off x="10086499" y="3534251"/>
                <a:ext cx="9525" cy="9525"/>
              </a:xfrm>
              <a:custGeom>
                <a:avLst/>
                <a:gdLst>
                  <a:gd name="connsiteX0" fmla="*/ 9049 w 9525"/>
                  <a:gd name="connsiteY0" fmla="*/ 8096 h 9525"/>
                  <a:gd name="connsiteX1" fmla="*/ 8097 w 9525"/>
                  <a:gd name="connsiteY1" fmla="*/ 9049 h 9525"/>
                  <a:gd name="connsiteX2" fmla="*/ 7144 w 9525"/>
                  <a:gd name="connsiteY2" fmla="*/ 8096 h 9525"/>
                  <a:gd name="connsiteX3" fmla="*/ 8097 w 9525"/>
                  <a:gd name="connsiteY3" fmla="*/ 7144 h 9525"/>
                  <a:gd name="connsiteX4" fmla="*/ 9049 w 9525"/>
                  <a:gd name="connsiteY4" fmla="*/ 8096 h 9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 h="9525">
                    <a:moveTo>
                      <a:pt x="9049" y="8096"/>
                    </a:moveTo>
                    <a:cubicBezTo>
                      <a:pt x="9049" y="8622"/>
                      <a:pt x="8622" y="9049"/>
                      <a:pt x="8097" y="9049"/>
                    </a:cubicBezTo>
                    <a:cubicBezTo>
                      <a:pt x="7571" y="9049"/>
                      <a:pt x="7144" y="8622"/>
                      <a:pt x="7144" y="8096"/>
                    </a:cubicBezTo>
                    <a:cubicBezTo>
                      <a:pt x="7144" y="7570"/>
                      <a:pt x="7571" y="7144"/>
                      <a:pt x="8097" y="7144"/>
                    </a:cubicBezTo>
                    <a:cubicBezTo>
                      <a:pt x="8623" y="7144"/>
                      <a:pt x="9049" y="7570"/>
                      <a:pt x="9049" y="80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38" name="Freeform: Shape 138">
                <a:extLst>
                  <a:ext uri="{FF2B5EF4-FFF2-40B4-BE49-F238E27FC236}">
                    <a16:creationId xmlns="" xmlns:a16="http://schemas.microsoft.com/office/drawing/2014/main" id="{68F59E8D-1245-4143-B724-30B9FC81568B}"/>
                  </a:ext>
                </a:extLst>
              </p:cNvPr>
              <p:cNvSpPr/>
              <p:nvPr/>
            </p:nvSpPr>
            <p:spPr>
              <a:xfrm>
                <a:off x="10086499" y="3737133"/>
                <a:ext cx="9525" cy="9525"/>
              </a:xfrm>
              <a:custGeom>
                <a:avLst/>
                <a:gdLst>
                  <a:gd name="connsiteX0" fmla="*/ 9049 w 9525"/>
                  <a:gd name="connsiteY0" fmla="*/ 8096 h 9525"/>
                  <a:gd name="connsiteX1" fmla="*/ 8097 w 9525"/>
                  <a:gd name="connsiteY1" fmla="*/ 9049 h 9525"/>
                  <a:gd name="connsiteX2" fmla="*/ 7144 w 9525"/>
                  <a:gd name="connsiteY2" fmla="*/ 8096 h 9525"/>
                  <a:gd name="connsiteX3" fmla="*/ 8097 w 9525"/>
                  <a:gd name="connsiteY3" fmla="*/ 7144 h 9525"/>
                  <a:gd name="connsiteX4" fmla="*/ 9049 w 9525"/>
                  <a:gd name="connsiteY4" fmla="*/ 8096 h 9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 h="9525">
                    <a:moveTo>
                      <a:pt x="9049" y="8096"/>
                    </a:moveTo>
                    <a:cubicBezTo>
                      <a:pt x="9049" y="8622"/>
                      <a:pt x="8622" y="9049"/>
                      <a:pt x="8097" y="9049"/>
                    </a:cubicBezTo>
                    <a:cubicBezTo>
                      <a:pt x="7571" y="9049"/>
                      <a:pt x="7144" y="8622"/>
                      <a:pt x="7144" y="8096"/>
                    </a:cubicBezTo>
                    <a:cubicBezTo>
                      <a:pt x="7144" y="7570"/>
                      <a:pt x="7571" y="7144"/>
                      <a:pt x="8097" y="7144"/>
                    </a:cubicBezTo>
                    <a:cubicBezTo>
                      <a:pt x="8623" y="7144"/>
                      <a:pt x="9049" y="7570"/>
                      <a:pt x="9049" y="80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39" name="Freeform: Shape 139">
                <a:extLst>
                  <a:ext uri="{FF2B5EF4-FFF2-40B4-BE49-F238E27FC236}">
                    <a16:creationId xmlns="" xmlns:a16="http://schemas.microsoft.com/office/drawing/2014/main" id="{1147128C-D6EE-42FC-8453-42D89AD9B3B9}"/>
                  </a:ext>
                </a:extLst>
              </p:cNvPr>
              <p:cNvSpPr/>
              <p:nvPr/>
            </p:nvSpPr>
            <p:spPr>
              <a:xfrm>
                <a:off x="10086499" y="3939063"/>
                <a:ext cx="9525" cy="9525"/>
              </a:xfrm>
              <a:custGeom>
                <a:avLst/>
                <a:gdLst>
                  <a:gd name="connsiteX0" fmla="*/ 9049 w 9525"/>
                  <a:gd name="connsiteY0" fmla="*/ 8096 h 9525"/>
                  <a:gd name="connsiteX1" fmla="*/ 8097 w 9525"/>
                  <a:gd name="connsiteY1" fmla="*/ 9049 h 9525"/>
                  <a:gd name="connsiteX2" fmla="*/ 7144 w 9525"/>
                  <a:gd name="connsiteY2" fmla="*/ 8096 h 9525"/>
                  <a:gd name="connsiteX3" fmla="*/ 8097 w 9525"/>
                  <a:gd name="connsiteY3" fmla="*/ 7144 h 9525"/>
                  <a:gd name="connsiteX4" fmla="*/ 9049 w 9525"/>
                  <a:gd name="connsiteY4" fmla="*/ 8096 h 9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 h="9525">
                    <a:moveTo>
                      <a:pt x="9049" y="8096"/>
                    </a:moveTo>
                    <a:cubicBezTo>
                      <a:pt x="9049" y="8622"/>
                      <a:pt x="8622" y="9049"/>
                      <a:pt x="8097" y="9049"/>
                    </a:cubicBezTo>
                    <a:cubicBezTo>
                      <a:pt x="7571" y="9049"/>
                      <a:pt x="7144" y="8622"/>
                      <a:pt x="7144" y="8096"/>
                    </a:cubicBezTo>
                    <a:cubicBezTo>
                      <a:pt x="7144" y="7570"/>
                      <a:pt x="7571" y="7144"/>
                      <a:pt x="8097" y="7144"/>
                    </a:cubicBezTo>
                    <a:cubicBezTo>
                      <a:pt x="8623" y="7144"/>
                      <a:pt x="9049" y="7570"/>
                      <a:pt x="9049" y="80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40" name="Freeform: Shape 140">
                <a:extLst>
                  <a:ext uri="{FF2B5EF4-FFF2-40B4-BE49-F238E27FC236}">
                    <a16:creationId xmlns="" xmlns:a16="http://schemas.microsoft.com/office/drawing/2014/main" id="{D1863308-9423-4913-9A31-D27CBD5A9595}"/>
                  </a:ext>
                </a:extLst>
              </p:cNvPr>
              <p:cNvSpPr/>
              <p:nvPr/>
            </p:nvSpPr>
            <p:spPr>
              <a:xfrm>
                <a:off x="10086499" y="4140993"/>
                <a:ext cx="9525" cy="9525"/>
              </a:xfrm>
              <a:custGeom>
                <a:avLst/>
                <a:gdLst>
                  <a:gd name="connsiteX0" fmla="*/ 9049 w 9525"/>
                  <a:gd name="connsiteY0" fmla="*/ 8096 h 9525"/>
                  <a:gd name="connsiteX1" fmla="*/ 8097 w 9525"/>
                  <a:gd name="connsiteY1" fmla="*/ 9049 h 9525"/>
                  <a:gd name="connsiteX2" fmla="*/ 7144 w 9525"/>
                  <a:gd name="connsiteY2" fmla="*/ 8096 h 9525"/>
                  <a:gd name="connsiteX3" fmla="*/ 8097 w 9525"/>
                  <a:gd name="connsiteY3" fmla="*/ 7144 h 9525"/>
                  <a:gd name="connsiteX4" fmla="*/ 9049 w 9525"/>
                  <a:gd name="connsiteY4" fmla="*/ 8096 h 9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 h="9525">
                    <a:moveTo>
                      <a:pt x="9049" y="8096"/>
                    </a:moveTo>
                    <a:cubicBezTo>
                      <a:pt x="9049" y="8622"/>
                      <a:pt x="8622" y="9049"/>
                      <a:pt x="8097" y="9049"/>
                    </a:cubicBezTo>
                    <a:cubicBezTo>
                      <a:pt x="7571" y="9049"/>
                      <a:pt x="7144" y="8622"/>
                      <a:pt x="7144" y="8096"/>
                    </a:cubicBezTo>
                    <a:cubicBezTo>
                      <a:pt x="7144" y="7570"/>
                      <a:pt x="7571" y="7144"/>
                      <a:pt x="8097" y="7144"/>
                    </a:cubicBezTo>
                    <a:cubicBezTo>
                      <a:pt x="8623" y="7144"/>
                      <a:pt x="9049" y="7570"/>
                      <a:pt x="9049" y="80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41" name="Freeform: Shape 141">
                <a:extLst>
                  <a:ext uri="{FF2B5EF4-FFF2-40B4-BE49-F238E27FC236}">
                    <a16:creationId xmlns="" xmlns:a16="http://schemas.microsoft.com/office/drawing/2014/main" id="{769586A6-E903-47A7-B970-20437B964FCC}"/>
                  </a:ext>
                </a:extLst>
              </p:cNvPr>
              <p:cNvSpPr/>
              <p:nvPr/>
            </p:nvSpPr>
            <p:spPr>
              <a:xfrm>
                <a:off x="10086499" y="4342923"/>
                <a:ext cx="9525" cy="9525"/>
              </a:xfrm>
              <a:custGeom>
                <a:avLst/>
                <a:gdLst>
                  <a:gd name="connsiteX0" fmla="*/ 9049 w 9525"/>
                  <a:gd name="connsiteY0" fmla="*/ 8096 h 9525"/>
                  <a:gd name="connsiteX1" fmla="*/ 8097 w 9525"/>
                  <a:gd name="connsiteY1" fmla="*/ 9049 h 9525"/>
                  <a:gd name="connsiteX2" fmla="*/ 7144 w 9525"/>
                  <a:gd name="connsiteY2" fmla="*/ 8096 h 9525"/>
                  <a:gd name="connsiteX3" fmla="*/ 8097 w 9525"/>
                  <a:gd name="connsiteY3" fmla="*/ 7144 h 9525"/>
                  <a:gd name="connsiteX4" fmla="*/ 9049 w 9525"/>
                  <a:gd name="connsiteY4" fmla="*/ 8096 h 9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 h="9525">
                    <a:moveTo>
                      <a:pt x="9049" y="8096"/>
                    </a:moveTo>
                    <a:cubicBezTo>
                      <a:pt x="9049" y="8622"/>
                      <a:pt x="8622" y="9049"/>
                      <a:pt x="8097" y="9049"/>
                    </a:cubicBezTo>
                    <a:cubicBezTo>
                      <a:pt x="7571" y="9049"/>
                      <a:pt x="7144" y="8622"/>
                      <a:pt x="7144" y="8096"/>
                    </a:cubicBezTo>
                    <a:cubicBezTo>
                      <a:pt x="7144" y="7570"/>
                      <a:pt x="7571" y="7144"/>
                      <a:pt x="8097" y="7144"/>
                    </a:cubicBezTo>
                    <a:cubicBezTo>
                      <a:pt x="8623" y="7144"/>
                      <a:pt x="9049" y="7570"/>
                      <a:pt x="9049" y="80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42" name="Freeform: Shape 142">
                <a:extLst>
                  <a:ext uri="{FF2B5EF4-FFF2-40B4-BE49-F238E27FC236}">
                    <a16:creationId xmlns="" xmlns:a16="http://schemas.microsoft.com/office/drawing/2014/main" id="{458354BC-8E76-4440-8E3F-CE74792F2766}"/>
                  </a:ext>
                </a:extLst>
              </p:cNvPr>
              <p:cNvSpPr/>
              <p:nvPr/>
            </p:nvSpPr>
            <p:spPr>
              <a:xfrm>
                <a:off x="10086499" y="4545806"/>
                <a:ext cx="9525" cy="9525"/>
              </a:xfrm>
              <a:custGeom>
                <a:avLst/>
                <a:gdLst>
                  <a:gd name="connsiteX0" fmla="*/ 9049 w 9525"/>
                  <a:gd name="connsiteY0" fmla="*/ 8096 h 9525"/>
                  <a:gd name="connsiteX1" fmla="*/ 8097 w 9525"/>
                  <a:gd name="connsiteY1" fmla="*/ 9049 h 9525"/>
                  <a:gd name="connsiteX2" fmla="*/ 7144 w 9525"/>
                  <a:gd name="connsiteY2" fmla="*/ 8096 h 9525"/>
                  <a:gd name="connsiteX3" fmla="*/ 8097 w 9525"/>
                  <a:gd name="connsiteY3" fmla="*/ 7144 h 9525"/>
                  <a:gd name="connsiteX4" fmla="*/ 9049 w 9525"/>
                  <a:gd name="connsiteY4" fmla="*/ 8096 h 9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 h="9525">
                    <a:moveTo>
                      <a:pt x="9049" y="8096"/>
                    </a:moveTo>
                    <a:cubicBezTo>
                      <a:pt x="9049" y="8622"/>
                      <a:pt x="8622" y="9049"/>
                      <a:pt x="8097" y="9049"/>
                    </a:cubicBezTo>
                    <a:cubicBezTo>
                      <a:pt x="7571" y="9049"/>
                      <a:pt x="7144" y="8622"/>
                      <a:pt x="7144" y="8096"/>
                    </a:cubicBezTo>
                    <a:cubicBezTo>
                      <a:pt x="7144" y="7570"/>
                      <a:pt x="7571" y="7144"/>
                      <a:pt x="8097" y="7144"/>
                    </a:cubicBezTo>
                    <a:cubicBezTo>
                      <a:pt x="8623" y="7144"/>
                      <a:pt x="9049" y="7570"/>
                      <a:pt x="9049" y="80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43" name="Freeform: Shape 143">
                <a:extLst>
                  <a:ext uri="{FF2B5EF4-FFF2-40B4-BE49-F238E27FC236}">
                    <a16:creationId xmlns="" xmlns:a16="http://schemas.microsoft.com/office/drawing/2014/main" id="{BC46B2D7-2796-4FD1-AD58-7867A824AE86}"/>
                  </a:ext>
                </a:extLst>
              </p:cNvPr>
              <p:cNvSpPr/>
              <p:nvPr/>
            </p:nvSpPr>
            <p:spPr>
              <a:xfrm>
                <a:off x="9883616" y="2320766"/>
                <a:ext cx="9525" cy="9525"/>
              </a:xfrm>
              <a:custGeom>
                <a:avLst/>
                <a:gdLst>
                  <a:gd name="connsiteX0" fmla="*/ 10954 w 9525"/>
                  <a:gd name="connsiteY0" fmla="*/ 9049 h 9525"/>
                  <a:gd name="connsiteX1" fmla="*/ 9049 w 9525"/>
                  <a:gd name="connsiteY1" fmla="*/ 10954 h 9525"/>
                  <a:gd name="connsiteX2" fmla="*/ 7143 w 9525"/>
                  <a:gd name="connsiteY2" fmla="*/ 9049 h 9525"/>
                  <a:gd name="connsiteX3" fmla="*/ 9049 w 9525"/>
                  <a:gd name="connsiteY3" fmla="*/ 7144 h 9525"/>
                  <a:gd name="connsiteX4" fmla="*/ 10954 w 9525"/>
                  <a:gd name="connsiteY4" fmla="*/ 9049 h 9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 h="9525">
                    <a:moveTo>
                      <a:pt x="10954" y="9049"/>
                    </a:moveTo>
                    <a:cubicBezTo>
                      <a:pt x="10954" y="10101"/>
                      <a:pt x="10101" y="10954"/>
                      <a:pt x="9049" y="10954"/>
                    </a:cubicBezTo>
                    <a:cubicBezTo>
                      <a:pt x="7996" y="10954"/>
                      <a:pt x="7143" y="10101"/>
                      <a:pt x="7143" y="9049"/>
                    </a:cubicBezTo>
                    <a:cubicBezTo>
                      <a:pt x="7143" y="7997"/>
                      <a:pt x="7996" y="7144"/>
                      <a:pt x="9049" y="7144"/>
                    </a:cubicBezTo>
                    <a:cubicBezTo>
                      <a:pt x="10101" y="7144"/>
                      <a:pt x="10954" y="7997"/>
                      <a:pt x="10954" y="9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44" name="Freeform: Shape 144">
                <a:extLst>
                  <a:ext uri="{FF2B5EF4-FFF2-40B4-BE49-F238E27FC236}">
                    <a16:creationId xmlns="" xmlns:a16="http://schemas.microsoft.com/office/drawing/2014/main" id="{9D8FAC80-D0F4-4F3F-876E-ED8732277F3C}"/>
                  </a:ext>
                </a:extLst>
              </p:cNvPr>
              <p:cNvSpPr/>
              <p:nvPr/>
            </p:nvSpPr>
            <p:spPr>
              <a:xfrm>
                <a:off x="9883616" y="2522696"/>
                <a:ext cx="9525" cy="9525"/>
              </a:xfrm>
              <a:custGeom>
                <a:avLst/>
                <a:gdLst>
                  <a:gd name="connsiteX0" fmla="*/ 10954 w 9525"/>
                  <a:gd name="connsiteY0" fmla="*/ 9049 h 9525"/>
                  <a:gd name="connsiteX1" fmla="*/ 9049 w 9525"/>
                  <a:gd name="connsiteY1" fmla="*/ 10954 h 9525"/>
                  <a:gd name="connsiteX2" fmla="*/ 7143 w 9525"/>
                  <a:gd name="connsiteY2" fmla="*/ 9049 h 9525"/>
                  <a:gd name="connsiteX3" fmla="*/ 9049 w 9525"/>
                  <a:gd name="connsiteY3" fmla="*/ 7144 h 9525"/>
                  <a:gd name="connsiteX4" fmla="*/ 10954 w 9525"/>
                  <a:gd name="connsiteY4" fmla="*/ 9049 h 9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 h="9525">
                    <a:moveTo>
                      <a:pt x="10954" y="9049"/>
                    </a:moveTo>
                    <a:cubicBezTo>
                      <a:pt x="10954" y="10101"/>
                      <a:pt x="10101" y="10954"/>
                      <a:pt x="9049" y="10954"/>
                    </a:cubicBezTo>
                    <a:cubicBezTo>
                      <a:pt x="7996" y="10954"/>
                      <a:pt x="7143" y="10101"/>
                      <a:pt x="7143" y="9049"/>
                    </a:cubicBezTo>
                    <a:cubicBezTo>
                      <a:pt x="7143" y="7997"/>
                      <a:pt x="7996" y="7144"/>
                      <a:pt x="9049" y="7144"/>
                    </a:cubicBezTo>
                    <a:cubicBezTo>
                      <a:pt x="10101" y="7144"/>
                      <a:pt x="10954" y="7997"/>
                      <a:pt x="10954" y="9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45" name="Freeform: Shape 145">
                <a:extLst>
                  <a:ext uri="{FF2B5EF4-FFF2-40B4-BE49-F238E27FC236}">
                    <a16:creationId xmlns="" xmlns:a16="http://schemas.microsoft.com/office/drawing/2014/main" id="{5C99C427-009F-4138-B660-9A19E22B9D09}"/>
                  </a:ext>
                </a:extLst>
              </p:cNvPr>
              <p:cNvSpPr/>
              <p:nvPr/>
            </p:nvSpPr>
            <p:spPr>
              <a:xfrm>
                <a:off x="9883616" y="2724626"/>
                <a:ext cx="9525" cy="9525"/>
              </a:xfrm>
              <a:custGeom>
                <a:avLst/>
                <a:gdLst>
                  <a:gd name="connsiteX0" fmla="*/ 10954 w 9525"/>
                  <a:gd name="connsiteY0" fmla="*/ 9049 h 9525"/>
                  <a:gd name="connsiteX1" fmla="*/ 9049 w 9525"/>
                  <a:gd name="connsiteY1" fmla="*/ 10954 h 9525"/>
                  <a:gd name="connsiteX2" fmla="*/ 7143 w 9525"/>
                  <a:gd name="connsiteY2" fmla="*/ 9049 h 9525"/>
                  <a:gd name="connsiteX3" fmla="*/ 9049 w 9525"/>
                  <a:gd name="connsiteY3" fmla="*/ 7144 h 9525"/>
                  <a:gd name="connsiteX4" fmla="*/ 10954 w 9525"/>
                  <a:gd name="connsiteY4" fmla="*/ 9049 h 9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 h="9525">
                    <a:moveTo>
                      <a:pt x="10954" y="9049"/>
                    </a:moveTo>
                    <a:cubicBezTo>
                      <a:pt x="10954" y="10101"/>
                      <a:pt x="10101" y="10954"/>
                      <a:pt x="9049" y="10954"/>
                    </a:cubicBezTo>
                    <a:cubicBezTo>
                      <a:pt x="7996" y="10954"/>
                      <a:pt x="7143" y="10101"/>
                      <a:pt x="7143" y="9049"/>
                    </a:cubicBezTo>
                    <a:cubicBezTo>
                      <a:pt x="7143" y="7997"/>
                      <a:pt x="7996" y="7144"/>
                      <a:pt x="9049" y="7144"/>
                    </a:cubicBezTo>
                    <a:cubicBezTo>
                      <a:pt x="10101" y="7144"/>
                      <a:pt x="10954" y="7997"/>
                      <a:pt x="10954" y="9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46" name="Freeform: Shape 146">
                <a:extLst>
                  <a:ext uri="{FF2B5EF4-FFF2-40B4-BE49-F238E27FC236}">
                    <a16:creationId xmlns="" xmlns:a16="http://schemas.microsoft.com/office/drawing/2014/main" id="{9B1A1561-B6DB-4A5C-8AD9-D3D14A59854F}"/>
                  </a:ext>
                </a:extLst>
              </p:cNvPr>
              <p:cNvSpPr/>
              <p:nvPr/>
            </p:nvSpPr>
            <p:spPr>
              <a:xfrm>
                <a:off x="9883616" y="2927508"/>
                <a:ext cx="9525" cy="9525"/>
              </a:xfrm>
              <a:custGeom>
                <a:avLst/>
                <a:gdLst>
                  <a:gd name="connsiteX0" fmla="*/ 10954 w 9525"/>
                  <a:gd name="connsiteY0" fmla="*/ 9049 h 9525"/>
                  <a:gd name="connsiteX1" fmla="*/ 9049 w 9525"/>
                  <a:gd name="connsiteY1" fmla="*/ 10954 h 9525"/>
                  <a:gd name="connsiteX2" fmla="*/ 7143 w 9525"/>
                  <a:gd name="connsiteY2" fmla="*/ 9049 h 9525"/>
                  <a:gd name="connsiteX3" fmla="*/ 9049 w 9525"/>
                  <a:gd name="connsiteY3" fmla="*/ 7144 h 9525"/>
                  <a:gd name="connsiteX4" fmla="*/ 10954 w 9525"/>
                  <a:gd name="connsiteY4" fmla="*/ 9049 h 9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 h="9525">
                    <a:moveTo>
                      <a:pt x="10954" y="9049"/>
                    </a:moveTo>
                    <a:cubicBezTo>
                      <a:pt x="10954" y="10101"/>
                      <a:pt x="10101" y="10954"/>
                      <a:pt x="9049" y="10954"/>
                    </a:cubicBezTo>
                    <a:cubicBezTo>
                      <a:pt x="7996" y="10954"/>
                      <a:pt x="7143" y="10101"/>
                      <a:pt x="7143" y="9049"/>
                    </a:cubicBezTo>
                    <a:cubicBezTo>
                      <a:pt x="7143" y="7997"/>
                      <a:pt x="7996" y="7144"/>
                      <a:pt x="9049" y="7144"/>
                    </a:cubicBezTo>
                    <a:cubicBezTo>
                      <a:pt x="10101" y="7144"/>
                      <a:pt x="10954" y="7997"/>
                      <a:pt x="10954" y="9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47" name="Freeform: Shape 147">
                <a:extLst>
                  <a:ext uri="{FF2B5EF4-FFF2-40B4-BE49-F238E27FC236}">
                    <a16:creationId xmlns="" xmlns:a16="http://schemas.microsoft.com/office/drawing/2014/main" id="{A68A0D7F-604C-495C-9B04-A4245AE7FB08}"/>
                  </a:ext>
                </a:extLst>
              </p:cNvPr>
              <p:cNvSpPr/>
              <p:nvPr/>
            </p:nvSpPr>
            <p:spPr>
              <a:xfrm>
                <a:off x="9883616" y="3129438"/>
                <a:ext cx="9525" cy="9525"/>
              </a:xfrm>
              <a:custGeom>
                <a:avLst/>
                <a:gdLst>
                  <a:gd name="connsiteX0" fmla="*/ 10954 w 9525"/>
                  <a:gd name="connsiteY0" fmla="*/ 9049 h 9525"/>
                  <a:gd name="connsiteX1" fmla="*/ 9049 w 9525"/>
                  <a:gd name="connsiteY1" fmla="*/ 10954 h 9525"/>
                  <a:gd name="connsiteX2" fmla="*/ 7143 w 9525"/>
                  <a:gd name="connsiteY2" fmla="*/ 9049 h 9525"/>
                  <a:gd name="connsiteX3" fmla="*/ 9049 w 9525"/>
                  <a:gd name="connsiteY3" fmla="*/ 7144 h 9525"/>
                  <a:gd name="connsiteX4" fmla="*/ 10954 w 9525"/>
                  <a:gd name="connsiteY4" fmla="*/ 9049 h 9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 h="9525">
                    <a:moveTo>
                      <a:pt x="10954" y="9049"/>
                    </a:moveTo>
                    <a:cubicBezTo>
                      <a:pt x="10954" y="10101"/>
                      <a:pt x="10101" y="10954"/>
                      <a:pt x="9049" y="10954"/>
                    </a:cubicBezTo>
                    <a:cubicBezTo>
                      <a:pt x="7996" y="10954"/>
                      <a:pt x="7143" y="10101"/>
                      <a:pt x="7143" y="9049"/>
                    </a:cubicBezTo>
                    <a:cubicBezTo>
                      <a:pt x="7143" y="7997"/>
                      <a:pt x="7996" y="7144"/>
                      <a:pt x="9049" y="7144"/>
                    </a:cubicBezTo>
                    <a:cubicBezTo>
                      <a:pt x="10101" y="7144"/>
                      <a:pt x="10954" y="7996"/>
                      <a:pt x="10954" y="9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48" name="Freeform: Shape 148">
                <a:extLst>
                  <a:ext uri="{FF2B5EF4-FFF2-40B4-BE49-F238E27FC236}">
                    <a16:creationId xmlns="" xmlns:a16="http://schemas.microsoft.com/office/drawing/2014/main" id="{025A96ED-45BB-4206-AED3-3E87653DF7FD}"/>
                  </a:ext>
                </a:extLst>
              </p:cNvPr>
              <p:cNvSpPr/>
              <p:nvPr/>
            </p:nvSpPr>
            <p:spPr>
              <a:xfrm>
                <a:off x="9883616" y="3331368"/>
                <a:ext cx="9525" cy="9525"/>
              </a:xfrm>
              <a:custGeom>
                <a:avLst/>
                <a:gdLst>
                  <a:gd name="connsiteX0" fmla="*/ 10954 w 9525"/>
                  <a:gd name="connsiteY0" fmla="*/ 9049 h 9525"/>
                  <a:gd name="connsiteX1" fmla="*/ 9049 w 9525"/>
                  <a:gd name="connsiteY1" fmla="*/ 10954 h 9525"/>
                  <a:gd name="connsiteX2" fmla="*/ 7143 w 9525"/>
                  <a:gd name="connsiteY2" fmla="*/ 9049 h 9525"/>
                  <a:gd name="connsiteX3" fmla="*/ 9049 w 9525"/>
                  <a:gd name="connsiteY3" fmla="*/ 7144 h 9525"/>
                  <a:gd name="connsiteX4" fmla="*/ 10954 w 9525"/>
                  <a:gd name="connsiteY4" fmla="*/ 9049 h 9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 h="9525">
                    <a:moveTo>
                      <a:pt x="10954" y="9049"/>
                    </a:moveTo>
                    <a:cubicBezTo>
                      <a:pt x="10954" y="10101"/>
                      <a:pt x="10101" y="10954"/>
                      <a:pt x="9049" y="10954"/>
                    </a:cubicBezTo>
                    <a:cubicBezTo>
                      <a:pt x="7996" y="10954"/>
                      <a:pt x="7143" y="10101"/>
                      <a:pt x="7143" y="9049"/>
                    </a:cubicBezTo>
                    <a:cubicBezTo>
                      <a:pt x="7143" y="7997"/>
                      <a:pt x="7996" y="7144"/>
                      <a:pt x="9049" y="7144"/>
                    </a:cubicBezTo>
                    <a:cubicBezTo>
                      <a:pt x="10101" y="7144"/>
                      <a:pt x="10954" y="7997"/>
                      <a:pt x="10954" y="9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49" name="Freeform: Shape 149">
                <a:extLst>
                  <a:ext uri="{FF2B5EF4-FFF2-40B4-BE49-F238E27FC236}">
                    <a16:creationId xmlns="" xmlns:a16="http://schemas.microsoft.com/office/drawing/2014/main" id="{8A254FFE-39B3-450B-944D-50C2B704FE5A}"/>
                  </a:ext>
                </a:extLst>
              </p:cNvPr>
              <p:cNvSpPr/>
              <p:nvPr/>
            </p:nvSpPr>
            <p:spPr>
              <a:xfrm>
                <a:off x="9883616" y="3533298"/>
                <a:ext cx="9525" cy="9525"/>
              </a:xfrm>
              <a:custGeom>
                <a:avLst/>
                <a:gdLst>
                  <a:gd name="connsiteX0" fmla="*/ 10954 w 9525"/>
                  <a:gd name="connsiteY0" fmla="*/ 9049 h 9525"/>
                  <a:gd name="connsiteX1" fmla="*/ 9049 w 9525"/>
                  <a:gd name="connsiteY1" fmla="*/ 10954 h 9525"/>
                  <a:gd name="connsiteX2" fmla="*/ 7143 w 9525"/>
                  <a:gd name="connsiteY2" fmla="*/ 9049 h 9525"/>
                  <a:gd name="connsiteX3" fmla="*/ 9049 w 9525"/>
                  <a:gd name="connsiteY3" fmla="*/ 7144 h 9525"/>
                  <a:gd name="connsiteX4" fmla="*/ 10954 w 9525"/>
                  <a:gd name="connsiteY4" fmla="*/ 9049 h 9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 h="9525">
                    <a:moveTo>
                      <a:pt x="10954" y="9049"/>
                    </a:moveTo>
                    <a:cubicBezTo>
                      <a:pt x="10954" y="10101"/>
                      <a:pt x="10101" y="10954"/>
                      <a:pt x="9049" y="10954"/>
                    </a:cubicBezTo>
                    <a:cubicBezTo>
                      <a:pt x="7996" y="10954"/>
                      <a:pt x="7143" y="10101"/>
                      <a:pt x="7143" y="9049"/>
                    </a:cubicBezTo>
                    <a:cubicBezTo>
                      <a:pt x="7143" y="7997"/>
                      <a:pt x="7996" y="7144"/>
                      <a:pt x="9049" y="7144"/>
                    </a:cubicBezTo>
                    <a:cubicBezTo>
                      <a:pt x="10101" y="7144"/>
                      <a:pt x="10954" y="7996"/>
                      <a:pt x="10954" y="9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50" name="Freeform: Shape 150">
                <a:extLst>
                  <a:ext uri="{FF2B5EF4-FFF2-40B4-BE49-F238E27FC236}">
                    <a16:creationId xmlns="" xmlns:a16="http://schemas.microsoft.com/office/drawing/2014/main" id="{B203D471-BA3F-40C6-8070-1E4C1ACEF5FD}"/>
                  </a:ext>
                </a:extLst>
              </p:cNvPr>
              <p:cNvSpPr/>
              <p:nvPr/>
            </p:nvSpPr>
            <p:spPr>
              <a:xfrm>
                <a:off x="9883616" y="3736181"/>
                <a:ext cx="9525" cy="9525"/>
              </a:xfrm>
              <a:custGeom>
                <a:avLst/>
                <a:gdLst>
                  <a:gd name="connsiteX0" fmla="*/ 10954 w 9525"/>
                  <a:gd name="connsiteY0" fmla="*/ 9049 h 9525"/>
                  <a:gd name="connsiteX1" fmla="*/ 9049 w 9525"/>
                  <a:gd name="connsiteY1" fmla="*/ 10954 h 9525"/>
                  <a:gd name="connsiteX2" fmla="*/ 7143 w 9525"/>
                  <a:gd name="connsiteY2" fmla="*/ 9049 h 9525"/>
                  <a:gd name="connsiteX3" fmla="*/ 9049 w 9525"/>
                  <a:gd name="connsiteY3" fmla="*/ 7144 h 9525"/>
                  <a:gd name="connsiteX4" fmla="*/ 10954 w 9525"/>
                  <a:gd name="connsiteY4" fmla="*/ 9049 h 9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 h="9525">
                    <a:moveTo>
                      <a:pt x="10954" y="9049"/>
                    </a:moveTo>
                    <a:cubicBezTo>
                      <a:pt x="10954" y="10101"/>
                      <a:pt x="10101" y="10954"/>
                      <a:pt x="9049" y="10954"/>
                    </a:cubicBezTo>
                    <a:cubicBezTo>
                      <a:pt x="7996" y="10954"/>
                      <a:pt x="7143" y="10101"/>
                      <a:pt x="7143" y="9049"/>
                    </a:cubicBezTo>
                    <a:cubicBezTo>
                      <a:pt x="7143" y="7997"/>
                      <a:pt x="7996" y="7144"/>
                      <a:pt x="9049" y="7144"/>
                    </a:cubicBezTo>
                    <a:cubicBezTo>
                      <a:pt x="10101" y="7144"/>
                      <a:pt x="10954" y="7997"/>
                      <a:pt x="10954" y="9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51" name="Freeform: Shape 151">
                <a:extLst>
                  <a:ext uri="{FF2B5EF4-FFF2-40B4-BE49-F238E27FC236}">
                    <a16:creationId xmlns="" xmlns:a16="http://schemas.microsoft.com/office/drawing/2014/main" id="{9B639355-6513-48A3-8E42-9AB75645B860}"/>
                  </a:ext>
                </a:extLst>
              </p:cNvPr>
              <p:cNvSpPr/>
              <p:nvPr/>
            </p:nvSpPr>
            <p:spPr>
              <a:xfrm>
                <a:off x="9883616" y="3938111"/>
                <a:ext cx="9525" cy="9525"/>
              </a:xfrm>
              <a:custGeom>
                <a:avLst/>
                <a:gdLst>
                  <a:gd name="connsiteX0" fmla="*/ 10954 w 9525"/>
                  <a:gd name="connsiteY0" fmla="*/ 9049 h 9525"/>
                  <a:gd name="connsiteX1" fmla="*/ 9049 w 9525"/>
                  <a:gd name="connsiteY1" fmla="*/ 10954 h 9525"/>
                  <a:gd name="connsiteX2" fmla="*/ 7143 w 9525"/>
                  <a:gd name="connsiteY2" fmla="*/ 9049 h 9525"/>
                  <a:gd name="connsiteX3" fmla="*/ 9049 w 9525"/>
                  <a:gd name="connsiteY3" fmla="*/ 7144 h 9525"/>
                  <a:gd name="connsiteX4" fmla="*/ 10954 w 9525"/>
                  <a:gd name="connsiteY4" fmla="*/ 9049 h 9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 h="9525">
                    <a:moveTo>
                      <a:pt x="10954" y="9049"/>
                    </a:moveTo>
                    <a:cubicBezTo>
                      <a:pt x="10954" y="10101"/>
                      <a:pt x="10101" y="10954"/>
                      <a:pt x="9049" y="10954"/>
                    </a:cubicBezTo>
                    <a:cubicBezTo>
                      <a:pt x="7996" y="10954"/>
                      <a:pt x="7143" y="10101"/>
                      <a:pt x="7143" y="9049"/>
                    </a:cubicBezTo>
                    <a:cubicBezTo>
                      <a:pt x="7143" y="7997"/>
                      <a:pt x="7996" y="7144"/>
                      <a:pt x="9049" y="7144"/>
                    </a:cubicBezTo>
                    <a:cubicBezTo>
                      <a:pt x="10101" y="7144"/>
                      <a:pt x="10954" y="7996"/>
                      <a:pt x="10954" y="9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52" name="Freeform: Shape 152">
                <a:extLst>
                  <a:ext uri="{FF2B5EF4-FFF2-40B4-BE49-F238E27FC236}">
                    <a16:creationId xmlns="" xmlns:a16="http://schemas.microsoft.com/office/drawing/2014/main" id="{3CD826E4-4420-4326-AD2D-6F7508833942}"/>
                  </a:ext>
                </a:extLst>
              </p:cNvPr>
              <p:cNvSpPr/>
              <p:nvPr/>
            </p:nvSpPr>
            <p:spPr>
              <a:xfrm>
                <a:off x="9883616" y="4140041"/>
                <a:ext cx="9525" cy="9525"/>
              </a:xfrm>
              <a:custGeom>
                <a:avLst/>
                <a:gdLst>
                  <a:gd name="connsiteX0" fmla="*/ 7144 w 9525"/>
                  <a:gd name="connsiteY0" fmla="*/ 9049 h 9525"/>
                  <a:gd name="connsiteX1" fmla="*/ 9048 w 9525"/>
                  <a:gd name="connsiteY1" fmla="*/ 10954 h 9525"/>
                  <a:gd name="connsiteX2" fmla="*/ 10953 w 9525"/>
                  <a:gd name="connsiteY2" fmla="*/ 9049 h 9525"/>
                  <a:gd name="connsiteX3" fmla="*/ 9048 w 9525"/>
                  <a:gd name="connsiteY3" fmla="*/ 7144 h 9525"/>
                  <a:gd name="connsiteX4" fmla="*/ 7144 w 9525"/>
                  <a:gd name="connsiteY4" fmla="*/ 9049 h 9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 h="9525">
                    <a:moveTo>
                      <a:pt x="7144" y="9049"/>
                    </a:moveTo>
                    <a:cubicBezTo>
                      <a:pt x="7144" y="10001"/>
                      <a:pt x="8096" y="10954"/>
                      <a:pt x="9048" y="10954"/>
                    </a:cubicBezTo>
                    <a:cubicBezTo>
                      <a:pt x="10001" y="10954"/>
                      <a:pt x="10953" y="10001"/>
                      <a:pt x="10953" y="9049"/>
                    </a:cubicBezTo>
                    <a:cubicBezTo>
                      <a:pt x="10953" y="8096"/>
                      <a:pt x="10001" y="7144"/>
                      <a:pt x="9048" y="7144"/>
                    </a:cubicBezTo>
                    <a:cubicBezTo>
                      <a:pt x="8096" y="7144"/>
                      <a:pt x="7144" y="8096"/>
                      <a:pt x="7144" y="9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53" name="Freeform: Shape 153">
                <a:extLst>
                  <a:ext uri="{FF2B5EF4-FFF2-40B4-BE49-F238E27FC236}">
                    <a16:creationId xmlns="" xmlns:a16="http://schemas.microsoft.com/office/drawing/2014/main" id="{5655F7BC-0BF2-45E7-846D-B64691067082}"/>
                  </a:ext>
                </a:extLst>
              </p:cNvPr>
              <p:cNvSpPr/>
              <p:nvPr/>
            </p:nvSpPr>
            <p:spPr>
              <a:xfrm>
                <a:off x="9883616" y="4341971"/>
                <a:ext cx="9525" cy="9525"/>
              </a:xfrm>
              <a:custGeom>
                <a:avLst/>
                <a:gdLst>
                  <a:gd name="connsiteX0" fmla="*/ 10954 w 9525"/>
                  <a:gd name="connsiteY0" fmla="*/ 9049 h 9525"/>
                  <a:gd name="connsiteX1" fmla="*/ 9049 w 9525"/>
                  <a:gd name="connsiteY1" fmla="*/ 10954 h 9525"/>
                  <a:gd name="connsiteX2" fmla="*/ 7143 w 9525"/>
                  <a:gd name="connsiteY2" fmla="*/ 9049 h 9525"/>
                  <a:gd name="connsiteX3" fmla="*/ 9049 w 9525"/>
                  <a:gd name="connsiteY3" fmla="*/ 7144 h 9525"/>
                  <a:gd name="connsiteX4" fmla="*/ 10954 w 9525"/>
                  <a:gd name="connsiteY4" fmla="*/ 9049 h 9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 h="9525">
                    <a:moveTo>
                      <a:pt x="10954" y="9049"/>
                    </a:moveTo>
                    <a:cubicBezTo>
                      <a:pt x="10954" y="10101"/>
                      <a:pt x="10101" y="10954"/>
                      <a:pt x="9049" y="10954"/>
                    </a:cubicBezTo>
                    <a:cubicBezTo>
                      <a:pt x="7996" y="10954"/>
                      <a:pt x="7143" y="10101"/>
                      <a:pt x="7143" y="9049"/>
                    </a:cubicBezTo>
                    <a:cubicBezTo>
                      <a:pt x="7143" y="7997"/>
                      <a:pt x="7996" y="7144"/>
                      <a:pt x="9049" y="7144"/>
                    </a:cubicBezTo>
                    <a:cubicBezTo>
                      <a:pt x="10101" y="7144"/>
                      <a:pt x="10954" y="7996"/>
                      <a:pt x="10954" y="9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54" name="Freeform: Shape 154">
                <a:extLst>
                  <a:ext uri="{FF2B5EF4-FFF2-40B4-BE49-F238E27FC236}">
                    <a16:creationId xmlns="" xmlns:a16="http://schemas.microsoft.com/office/drawing/2014/main" id="{D8A45654-CA90-4C25-9AC7-C643D817B24A}"/>
                  </a:ext>
                </a:extLst>
              </p:cNvPr>
              <p:cNvSpPr/>
              <p:nvPr/>
            </p:nvSpPr>
            <p:spPr>
              <a:xfrm>
                <a:off x="9883616" y="4544853"/>
                <a:ext cx="9525" cy="9525"/>
              </a:xfrm>
              <a:custGeom>
                <a:avLst/>
                <a:gdLst>
                  <a:gd name="connsiteX0" fmla="*/ 10954 w 9525"/>
                  <a:gd name="connsiteY0" fmla="*/ 9049 h 9525"/>
                  <a:gd name="connsiteX1" fmla="*/ 9049 w 9525"/>
                  <a:gd name="connsiteY1" fmla="*/ 10954 h 9525"/>
                  <a:gd name="connsiteX2" fmla="*/ 7143 w 9525"/>
                  <a:gd name="connsiteY2" fmla="*/ 9049 h 9525"/>
                  <a:gd name="connsiteX3" fmla="*/ 9049 w 9525"/>
                  <a:gd name="connsiteY3" fmla="*/ 7144 h 9525"/>
                  <a:gd name="connsiteX4" fmla="*/ 10954 w 9525"/>
                  <a:gd name="connsiteY4" fmla="*/ 9049 h 9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 h="9525">
                    <a:moveTo>
                      <a:pt x="10954" y="9049"/>
                    </a:moveTo>
                    <a:cubicBezTo>
                      <a:pt x="10954" y="10101"/>
                      <a:pt x="10101" y="10954"/>
                      <a:pt x="9049" y="10954"/>
                    </a:cubicBezTo>
                    <a:cubicBezTo>
                      <a:pt x="7996" y="10954"/>
                      <a:pt x="7143" y="10101"/>
                      <a:pt x="7143" y="9049"/>
                    </a:cubicBezTo>
                    <a:cubicBezTo>
                      <a:pt x="7143" y="7997"/>
                      <a:pt x="7996" y="7144"/>
                      <a:pt x="9049" y="7144"/>
                    </a:cubicBezTo>
                    <a:cubicBezTo>
                      <a:pt x="10101" y="7144"/>
                      <a:pt x="10954" y="7997"/>
                      <a:pt x="10954" y="9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55" name="Freeform: Shape 155">
                <a:extLst>
                  <a:ext uri="{FF2B5EF4-FFF2-40B4-BE49-F238E27FC236}">
                    <a16:creationId xmlns="" xmlns:a16="http://schemas.microsoft.com/office/drawing/2014/main" id="{25DC8E7E-43C6-49D7-AD7C-F7BF9CD0D5DF}"/>
                  </a:ext>
                </a:extLst>
              </p:cNvPr>
              <p:cNvSpPr/>
              <p:nvPr/>
            </p:nvSpPr>
            <p:spPr>
              <a:xfrm>
                <a:off x="9679781" y="2318861"/>
                <a:ext cx="19050" cy="19050"/>
              </a:xfrm>
              <a:custGeom>
                <a:avLst/>
                <a:gdLst>
                  <a:gd name="connsiteX0" fmla="*/ 14764 w 19050"/>
                  <a:gd name="connsiteY0" fmla="*/ 10954 h 19050"/>
                  <a:gd name="connsiteX1" fmla="*/ 10953 w 19050"/>
                  <a:gd name="connsiteY1" fmla="*/ 14764 h 19050"/>
                  <a:gd name="connsiteX2" fmla="*/ 7143 w 19050"/>
                  <a:gd name="connsiteY2" fmla="*/ 10954 h 19050"/>
                  <a:gd name="connsiteX3" fmla="*/ 10953 w 19050"/>
                  <a:gd name="connsiteY3" fmla="*/ 7144 h 19050"/>
                  <a:gd name="connsiteX4" fmla="*/ 14764 w 19050"/>
                  <a:gd name="connsiteY4" fmla="*/ 10954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4764" y="10954"/>
                    </a:moveTo>
                    <a:cubicBezTo>
                      <a:pt x="14764" y="13058"/>
                      <a:pt x="13058" y="14764"/>
                      <a:pt x="10953" y="14764"/>
                    </a:cubicBezTo>
                    <a:cubicBezTo>
                      <a:pt x="8849" y="14764"/>
                      <a:pt x="7143" y="13058"/>
                      <a:pt x="7143" y="10954"/>
                    </a:cubicBezTo>
                    <a:cubicBezTo>
                      <a:pt x="7143" y="8850"/>
                      <a:pt x="8849" y="7144"/>
                      <a:pt x="10953" y="7144"/>
                    </a:cubicBezTo>
                    <a:cubicBezTo>
                      <a:pt x="13057" y="7144"/>
                      <a:pt x="14764" y="8850"/>
                      <a:pt x="14764" y="1095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56" name="Freeform: Shape 156">
                <a:extLst>
                  <a:ext uri="{FF2B5EF4-FFF2-40B4-BE49-F238E27FC236}">
                    <a16:creationId xmlns="" xmlns:a16="http://schemas.microsoft.com/office/drawing/2014/main" id="{D5EF59EC-C778-4CE5-A194-924BFC6FA065}"/>
                  </a:ext>
                </a:extLst>
              </p:cNvPr>
              <p:cNvSpPr/>
              <p:nvPr/>
            </p:nvSpPr>
            <p:spPr>
              <a:xfrm>
                <a:off x="9679781" y="2520791"/>
                <a:ext cx="19050" cy="19050"/>
              </a:xfrm>
              <a:custGeom>
                <a:avLst/>
                <a:gdLst>
                  <a:gd name="connsiteX0" fmla="*/ 14764 w 19050"/>
                  <a:gd name="connsiteY0" fmla="*/ 10954 h 19050"/>
                  <a:gd name="connsiteX1" fmla="*/ 10953 w 19050"/>
                  <a:gd name="connsiteY1" fmla="*/ 14764 h 19050"/>
                  <a:gd name="connsiteX2" fmla="*/ 7143 w 19050"/>
                  <a:gd name="connsiteY2" fmla="*/ 10954 h 19050"/>
                  <a:gd name="connsiteX3" fmla="*/ 10953 w 19050"/>
                  <a:gd name="connsiteY3" fmla="*/ 7144 h 19050"/>
                  <a:gd name="connsiteX4" fmla="*/ 14764 w 19050"/>
                  <a:gd name="connsiteY4" fmla="*/ 10954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4764" y="10954"/>
                    </a:moveTo>
                    <a:cubicBezTo>
                      <a:pt x="14764" y="13058"/>
                      <a:pt x="13058" y="14764"/>
                      <a:pt x="10953" y="14764"/>
                    </a:cubicBezTo>
                    <a:cubicBezTo>
                      <a:pt x="8849" y="14764"/>
                      <a:pt x="7143" y="13058"/>
                      <a:pt x="7143" y="10954"/>
                    </a:cubicBezTo>
                    <a:cubicBezTo>
                      <a:pt x="7143" y="8850"/>
                      <a:pt x="8849" y="7144"/>
                      <a:pt x="10953" y="7144"/>
                    </a:cubicBezTo>
                    <a:cubicBezTo>
                      <a:pt x="13057" y="7144"/>
                      <a:pt x="14764" y="8850"/>
                      <a:pt x="14764" y="1095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57" name="Freeform: Shape 157">
                <a:extLst>
                  <a:ext uri="{FF2B5EF4-FFF2-40B4-BE49-F238E27FC236}">
                    <a16:creationId xmlns="" xmlns:a16="http://schemas.microsoft.com/office/drawing/2014/main" id="{002179CF-BB74-4DAA-B998-640C66FABC35}"/>
                  </a:ext>
                </a:extLst>
              </p:cNvPr>
              <p:cNvSpPr/>
              <p:nvPr/>
            </p:nvSpPr>
            <p:spPr>
              <a:xfrm>
                <a:off x="9679781" y="2722721"/>
                <a:ext cx="19050" cy="19050"/>
              </a:xfrm>
              <a:custGeom>
                <a:avLst/>
                <a:gdLst>
                  <a:gd name="connsiteX0" fmla="*/ 14764 w 19050"/>
                  <a:gd name="connsiteY0" fmla="*/ 10954 h 19050"/>
                  <a:gd name="connsiteX1" fmla="*/ 10953 w 19050"/>
                  <a:gd name="connsiteY1" fmla="*/ 14764 h 19050"/>
                  <a:gd name="connsiteX2" fmla="*/ 7143 w 19050"/>
                  <a:gd name="connsiteY2" fmla="*/ 10954 h 19050"/>
                  <a:gd name="connsiteX3" fmla="*/ 10953 w 19050"/>
                  <a:gd name="connsiteY3" fmla="*/ 7144 h 19050"/>
                  <a:gd name="connsiteX4" fmla="*/ 14764 w 19050"/>
                  <a:gd name="connsiteY4" fmla="*/ 10954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4764" y="10954"/>
                    </a:moveTo>
                    <a:cubicBezTo>
                      <a:pt x="14764" y="13058"/>
                      <a:pt x="13058" y="14764"/>
                      <a:pt x="10953" y="14764"/>
                    </a:cubicBezTo>
                    <a:cubicBezTo>
                      <a:pt x="8849" y="14764"/>
                      <a:pt x="7143" y="13058"/>
                      <a:pt x="7143" y="10954"/>
                    </a:cubicBezTo>
                    <a:cubicBezTo>
                      <a:pt x="7143" y="8850"/>
                      <a:pt x="8849" y="7144"/>
                      <a:pt x="10953" y="7144"/>
                    </a:cubicBezTo>
                    <a:cubicBezTo>
                      <a:pt x="13057" y="7144"/>
                      <a:pt x="14764" y="8850"/>
                      <a:pt x="14764" y="1095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58" name="Freeform: Shape 158">
                <a:extLst>
                  <a:ext uri="{FF2B5EF4-FFF2-40B4-BE49-F238E27FC236}">
                    <a16:creationId xmlns="" xmlns:a16="http://schemas.microsoft.com/office/drawing/2014/main" id="{209382E2-7AA6-4C54-BF38-890BE3E4A014}"/>
                  </a:ext>
                </a:extLst>
              </p:cNvPr>
              <p:cNvSpPr/>
              <p:nvPr/>
            </p:nvSpPr>
            <p:spPr>
              <a:xfrm>
                <a:off x="9679781" y="2926556"/>
                <a:ext cx="19050" cy="19050"/>
              </a:xfrm>
              <a:custGeom>
                <a:avLst/>
                <a:gdLst>
                  <a:gd name="connsiteX0" fmla="*/ 7144 w 19050"/>
                  <a:gd name="connsiteY0" fmla="*/ 10001 h 19050"/>
                  <a:gd name="connsiteX1" fmla="*/ 10954 w 19050"/>
                  <a:gd name="connsiteY1" fmla="*/ 13811 h 19050"/>
                  <a:gd name="connsiteX2" fmla="*/ 14764 w 19050"/>
                  <a:gd name="connsiteY2" fmla="*/ 10001 h 19050"/>
                  <a:gd name="connsiteX3" fmla="*/ 10954 w 19050"/>
                  <a:gd name="connsiteY3" fmla="*/ 7144 h 19050"/>
                  <a:gd name="connsiteX4" fmla="*/ 7144 w 19050"/>
                  <a:gd name="connsiteY4" fmla="*/ 10001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7144" y="10001"/>
                    </a:moveTo>
                    <a:cubicBezTo>
                      <a:pt x="7144" y="11906"/>
                      <a:pt x="9049" y="13811"/>
                      <a:pt x="10954" y="13811"/>
                    </a:cubicBezTo>
                    <a:cubicBezTo>
                      <a:pt x="12859" y="13811"/>
                      <a:pt x="14764" y="11906"/>
                      <a:pt x="14764" y="10001"/>
                    </a:cubicBezTo>
                    <a:cubicBezTo>
                      <a:pt x="14764" y="8096"/>
                      <a:pt x="12859" y="7144"/>
                      <a:pt x="10954" y="7144"/>
                    </a:cubicBezTo>
                    <a:cubicBezTo>
                      <a:pt x="9049" y="7144"/>
                      <a:pt x="7144" y="8096"/>
                      <a:pt x="7144" y="1000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59" name="Freeform: Shape 159">
                <a:extLst>
                  <a:ext uri="{FF2B5EF4-FFF2-40B4-BE49-F238E27FC236}">
                    <a16:creationId xmlns="" xmlns:a16="http://schemas.microsoft.com/office/drawing/2014/main" id="{A6560796-160D-4B51-AFB0-328F2262D326}"/>
                  </a:ext>
                </a:extLst>
              </p:cNvPr>
              <p:cNvSpPr/>
              <p:nvPr/>
            </p:nvSpPr>
            <p:spPr>
              <a:xfrm>
                <a:off x="9679781" y="3127533"/>
                <a:ext cx="19050" cy="19050"/>
              </a:xfrm>
              <a:custGeom>
                <a:avLst/>
                <a:gdLst>
                  <a:gd name="connsiteX0" fmla="*/ 14764 w 19050"/>
                  <a:gd name="connsiteY0" fmla="*/ 10954 h 19050"/>
                  <a:gd name="connsiteX1" fmla="*/ 10953 w 19050"/>
                  <a:gd name="connsiteY1" fmla="*/ 14764 h 19050"/>
                  <a:gd name="connsiteX2" fmla="*/ 7143 w 19050"/>
                  <a:gd name="connsiteY2" fmla="*/ 10954 h 19050"/>
                  <a:gd name="connsiteX3" fmla="*/ 10953 w 19050"/>
                  <a:gd name="connsiteY3" fmla="*/ 7144 h 19050"/>
                  <a:gd name="connsiteX4" fmla="*/ 14764 w 19050"/>
                  <a:gd name="connsiteY4" fmla="*/ 10954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4764" y="10954"/>
                    </a:moveTo>
                    <a:cubicBezTo>
                      <a:pt x="14764" y="13058"/>
                      <a:pt x="13058" y="14764"/>
                      <a:pt x="10953" y="14764"/>
                    </a:cubicBezTo>
                    <a:cubicBezTo>
                      <a:pt x="8849" y="14764"/>
                      <a:pt x="7143" y="13058"/>
                      <a:pt x="7143" y="10954"/>
                    </a:cubicBezTo>
                    <a:cubicBezTo>
                      <a:pt x="7143" y="8850"/>
                      <a:pt x="8849" y="7144"/>
                      <a:pt x="10953" y="7144"/>
                    </a:cubicBezTo>
                    <a:cubicBezTo>
                      <a:pt x="13057" y="7144"/>
                      <a:pt x="14764" y="8850"/>
                      <a:pt x="14764" y="1095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60" name="Freeform: Shape 160">
                <a:extLst>
                  <a:ext uri="{FF2B5EF4-FFF2-40B4-BE49-F238E27FC236}">
                    <a16:creationId xmlns="" xmlns:a16="http://schemas.microsoft.com/office/drawing/2014/main" id="{9BBF70DD-74BB-4DD7-BB20-8E0C29995425}"/>
                  </a:ext>
                </a:extLst>
              </p:cNvPr>
              <p:cNvSpPr/>
              <p:nvPr/>
            </p:nvSpPr>
            <p:spPr>
              <a:xfrm>
                <a:off x="9679781" y="3329463"/>
                <a:ext cx="19050" cy="19050"/>
              </a:xfrm>
              <a:custGeom>
                <a:avLst/>
                <a:gdLst>
                  <a:gd name="connsiteX0" fmla="*/ 14764 w 19050"/>
                  <a:gd name="connsiteY0" fmla="*/ 10954 h 19050"/>
                  <a:gd name="connsiteX1" fmla="*/ 10953 w 19050"/>
                  <a:gd name="connsiteY1" fmla="*/ 14764 h 19050"/>
                  <a:gd name="connsiteX2" fmla="*/ 7143 w 19050"/>
                  <a:gd name="connsiteY2" fmla="*/ 10954 h 19050"/>
                  <a:gd name="connsiteX3" fmla="*/ 10953 w 19050"/>
                  <a:gd name="connsiteY3" fmla="*/ 7144 h 19050"/>
                  <a:gd name="connsiteX4" fmla="*/ 14764 w 19050"/>
                  <a:gd name="connsiteY4" fmla="*/ 10954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4764" y="10954"/>
                    </a:moveTo>
                    <a:cubicBezTo>
                      <a:pt x="14764" y="13058"/>
                      <a:pt x="13058" y="14764"/>
                      <a:pt x="10953" y="14764"/>
                    </a:cubicBezTo>
                    <a:cubicBezTo>
                      <a:pt x="8849" y="14764"/>
                      <a:pt x="7143" y="13058"/>
                      <a:pt x="7143" y="10954"/>
                    </a:cubicBezTo>
                    <a:cubicBezTo>
                      <a:pt x="7143" y="8850"/>
                      <a:pt x="8849" y="7144"/>
                      <a:pt x="10953" y="7144"/>
                    </a:cubicBezTo>
                    <a:cubicBezTo>
                      <a:pt x="13057" y="7144"/>
                      <a:pt x="14764" y="8850"/>
                      <a:pt x="14764" y="1095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61" name="Freeform: Shape 161">
                <a:extLst>
                  <a:ext uri="{FF2B5EF4-FFF2-40B4-BE49-F238E27FC236}">
                    <a16:creationId xmlns="" xmlns:a16="http://schemas.microsoft.com/office/drawing/2014/main" id="{63D3A261-0505-4100-9431-3D52269DC3E2}"/>
                  </a:ext>
                </a:extLst>
              </p:cNvPr>
              <p:cNvSpPr/>
              <p:nvPr/>
            </p:nvSpPr>
            <p:spPr>
              <a:xfrm>
                <a:off x="9679781" y="3531393"/>
                <a:ext cx="19050" cy="19050"/>
              </a:xfrm>
              <a:custGeom>
                <a:avLst/>
                <a:gdLst>
                  <a:gd name="connsiteX0" fmla="*/ 14764 w 19050"/>
                  <a:gd name="connsiteY0" fmla="*/ 10954 h 19050"/>
                  <a:gd name="connsiteX1" fmla="*/ 10953 w 19050"/>
                  <a:gd name="connsiteY1" fmla="*/ 14764 h 19050"/>
                  <a:gd name="connsiteX2" fmla="*/ 7143 w 19050"/>
                  <a:gd name="connsiteY2" fmla="*/ 10954 h 19050"/>
                  <a:gd name="connsiteX3" fmla="*/ 10953 w 19050"/>
                  <a:gd name="connsiteY3" fmla="*/ 7144 h 19050"/>
                  <a:gd name="connsiteX4" fmla="*/ 14764 w 19050"/>
                  <a:gd name="connsiteY4" fmla="*/ 10954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4764" y="10954"/>
                    </a:moveTo>
                    <a:cubicBezTo>
                      <a:pt x="14764" y="13058"/>
                      <a:pt x="13058" y="14764"/>
                      <a:pt x="10953" y="14764"/>
                    </a:cubicBezTo>
                    <a:cubicBezTo>
                      <a:pt x="8849" y="14764"/>
                      <a:pt x="7143" y="13058"/>
                      <a:pt x="7143" y="10954"/>
                    </a:cubicBezTo>
                    <a:cubicBezTo>
                      <a:pt x="7143" y="8849"/>
                      <a:pt x="8849" y="7144"/>
                      <a:pt x="10953" y="7144"/>
                    </a:cubicBezTo>
                    <a:cubicBezTo>
                      <a:pt x="13057" y="7144"/>
                      <a:pt x="14764" y="8849"/>
                      <a:pt x="14764" y="1095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62" name="Freeform: Shape 162">
                <a:extLst>
                  <a:ext uri="{FF2B5EF4-FFF2-40B4-BE49-F238E27FC236}">
                    <a16:creationId xmlns="" xmlns:a16="http://schemas.microsoft.com/office/drawing/2014/main" id="{1A593273-6C4D-497A-ADD3-57C923BE0F35}"/>
                  </a:ext>
                </a:extLst>
              </p:cNvPr>
              <p:cNvSpPr/>
              <p:nvPr/>
            </p:nvSpPr>
            <p:spPr>
              <a:xfrm>
                <a:off x="9679781" y="3734276"/>
                <a:ext cx="19050" cy="19050"/>
              </a:xfrm>
              <a:custGeom>
                <a:avLst/>
                <a:gdLst>
                  <a:gd name="connsiteX0" fmla="*/ 14764 w 19050"/>
                  <a:gd name="connsiteY0" fmla="*/ 10954 h 19050"/>
                  <a:gd name="connsiteX1" fmla="*/ 10953 w 19050"/>
                  <a:gd name="connsiteY1" fmla="*/ 14764 h 19050"/>
                  <a:gd name="connsiteX2" fmla="*/ 7143 w 19050"/>
                  <a:gd name="connsiteY2" fmla="*/ 10954 h 19050"/>
                  <a:gd name="connsiteX3" fmla="*/ 10953 w 19050"/>
                  <a:gd name="connsiteY3" fmla="*/ 7144 h 19050"/>
                  <a:gd name="connsiteX4" fmla="*/ 14764 w 19050"/>
                  <a:gd name="connsiteY4" fmla="*/ 10954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4764" y="10954"/>
                    </a:moveTo>
                    <a:cubicBezTo>
                      <a:pt x="14764" y="13058"/>
                      <a:pt x="13058" y="14764"/>
                      <a:pt x="10953" y="14764"/>
                    </a:cubicBezTo>
                    <a:cubicBezTo>
                      <a:pt x="8849" y="14764"/>
                      <a:pt x="7143" y="13058"/>
                      <a:pt x="7143" y="10954"/>
                    </a:cubicBezTo>
                    <a:cubicBezTo>
                      <a:pt x="7143" y="8850"/>
                      <a:pt x="8849" y="7144"/>
                      <a:pt x="10953" y="7144"/>
                    </a:cubicBezTo>
                    <a:cubicBezTo>
                      <a:pt x="13057" y="7144"/>
                      <a:pt x="14764" y="8850"/>
                      <a:pt x="14764" y="1095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63" name="Freeform: Shape 163">
                <a:extLst>
                  <a:ext uri="{FF2B5EF4-FFF2-40B4-BE49-F238E27FC236}">
                    <a16:creationId xmlns="" xmlns:a16="http://schemas.microsoft.com/office/drawing/2014/main" id="{33B4729C-07B0-4874-AE98-BF8A2EFDDF90}"/>
                  </a:ext>
                </a:extLst>
              </p:cNvPr>
              <p:cNvSpPr/>
              <p:nvPr/>
            </p:nvSpPr>
            <p:spPr>
              <a:xfrm>
                <a:off x="9679781" y="3936206"/>
                <a:ext cx="19050" cy="19050"/>
              </a:xfrm>
              <a:custGeom>
                <a:avLst/>
                <a:gdLst>
                  <a:gd name="connsiteX0" fmla="*/ 14764 w 19050"/>
                  <a:gd name="connsiteY0" fmla="*/ 10954 h 19050"/>
                  <a:gd name="connsiteX1" fmla="*/ 10953 w 19050"/>
                  <a:gd name="connsiteY1" fmla="*/ 14764 h 19050"/>
                  <a:gd name="connsiteX2" fmla="*/ 7143 w 19050"/>
                  <a:gd name="connsiteY2" fmla="*/ 10954 h 19050"/>
                  <a:gd name="connsiteX3" fmla="*/ 10953 w 19050"/>
                  <a:gd name="connsiteY3" fmla="*/ 7144 h 19050"/>
                  <a:gd name="connsiteX4" fmla="*/ 14764 w 19050"/>
                  <a:gd name="connsiteY4" fmla="*/ 10954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4764" y="10954"/>
                    </a:moveTo>
                    <a:cubicBezTo>
                      <a:pt x="14764" y="13058"/>
                      <a:pt x="13058" y="14764"/>
                      <a:pt x="10953" y="14764"/>
                    </a:cubicBezTo>
                    <a:cubicBezTo>
                      <a:pt x="8849" y="14764"/>
                      <a:pt x="7143" y="13058"/>
                      <a:pt x="7143" y="10954"/>
                    </a:cubicBezTo>
                    <a:cubicBezTo>
                      <a:pt x="7143" y="8849"/>
                      <a:pt x="8849" y="7144"/>
                      <a:pt x="10953" y="7144"/>
                    </a:cubicBezTo>
                    <a:cubicBezTo>
                      <a:pt x="13057" y="7144"/>
                      <a:pt x="14764" y="8849"/>
                      <a:pt x="14764" y="1095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64" name="Freeform: Shape 164">
                <a:extLst>
                  <a:ext uri="{FF2B5EF4-FFF2-40B4-BE49-F238E27FC236}">
                    <a16:creationId xmlns="" xmlns:a16="http://schemas.microsoft.com/office/drawing/2014/main" id="{DB87ACD5-7680-4DC4-A556-18EBA3D0B333}"/>
                  </a:ext>
                </a:extLst>
              </p:cNvPr>
              <p:cNvSpPr/>
              <p:nvPr/>
            </p:nvSpPr>
            <p:spPr>
              <a:xfrm>
                <a:off x="9679781" y="4138136"/>
                <a:ext cx="19050" cy="19050"/>
              </a:xfrm>
              <a:custGeom>
                <a:avLst/>
                <a:gdLst>
                  <a:gd name="connsiteX0" fmla="*/ 14764 w 19050"/>
                  <a:gd name="connsiteY0" fmla="*/ 10954 h 19050"/>
                  <a:gd name="connsiteX1" fmla="*/ 10953 w 19050"/>
                  <a:gd name="connsiteY1" fmla="*/ 14764 h 19050"/>
                  <a:gd name="connsiteX2" fmla="*/ 7143 w 19050"/>
                  <a:gd name="connsiteY2" fmla="*/ 10954 h 19050"/>
                  <a:gd name="connsiteX3" fmla="*/ 10953 w 19050"/>
                  <a:gd name="connsiteY3" fmla="*/ 7144 h 19050"/>
                  <a:gd name="connsiteX4" fmla="*/ 14764 w 19050"/>
                  <a:gd name="connsiteY4" fmla="*/ 10954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4764" y="10954"/>
                    </a:moveTo>
                    <a:cubicBezTo>
                      <a:pt x="14764" y="13058"/>
                      <a:pt x="13058" y="14764"/>
                      <a:pt x="10953" y="14764"/>
                    </a:cubicBezTo>
                    <a:cubicBezTo>
                      <a:pt x="8849" y="14764"/>
                      <a:pt x="7143" y="13058"/>
                      <a:pt x="7143" y="10954"/>
                    </a:cubicBezTo>
                    <a:cubicBezTo>
                      <a:pt x="7143" y="8850"/>
                      <a:pt x="8849" y="7144"/>
                      <a:pt x="10953" y="7144"/>
                    </a:cubicBezTo>
                    <a:cubicBezTo>
                      <a:pt x="13057" y="7144"/>
                      <a:pt x="14764" y="8850"/>
                      <a:pt x="14764" y="1095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65" name="Freeform: Shape 165">
                <a:extLst>
                  <a:ext uri="{FF2B5EF4-FFF2-40B4-BE49-F238E27FC236}">
                    <a16:creationId xmlns="" xmlns:a16="http://schemas.microsoft.com/office/drawing/2014/main" id="{50216115-23D8-4E23-9EA7-E8E7CDA2F814}"/>
                  </a:ext>
                </a:extLst>
              </p:cNvPr>
              <p:cNvSpPr/>
              <p:nvPr/>
            </p:nvSpPr>
            <p:spPr>
              <a:xfrm>
                <a:off x="9679781" y="4340066"/>
                <a:ext cx="19050" cy="19050"/>
              </a:xfrm>
              <a:custGeom>
                <a:avLst/>
                <a:gdLst>
                  <a:gd name="connsiteX0" fmla="*/ 14764 w 19050"/>
                  <a:gd name="connsiteY0" fmla="*/ 10954 h 19050"/>
                  <a:gd name="connsiteX1" fmla="*/ 10953 w 19050"/>
                  <a:gd name="connsiteY1" fmla="*/ 14764 h 19050"/>
                  <a:gd name="connsiteX2" fmla="*/ 7143 w 19050"/>
                  <a:gd name="connsiteY2" fmla="*/ 10954 h 19050"/>
                  <a:gd name="connsiteX3" fmla="*/ 10953 w 19050"/>
                  <a:gd name="connsiteY3" fmla="*/ 7144 h 19050"/>
                  <a:gd name="connsiteX4" fmla="*/ 14764 w 19050"/>
                  <a:gd name="connsiteY4" fmla="*/ 10954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4764" y="10954"/>
                    </a:moveTo>
                    <a:cubicBezTo>
                      <a:pt x="14764" y="13058"/>
                      <a:pt x="13058" y="14764"/>
                      <a:pt x="10953" y="14764"/>
                    </a:cubicBezTo>
                    <a:cubicBezTo>
                      <a:pt x="8849" y="14764"/>
                      <a:pt x="7143" y="13058"/>
                      <a:pt x="7143" y="10954"/>
                    </a:cubicBezTo>
                    <a:cubicBezTo>
                      <a:pt x="7143" y="8849"/>
                      <a:pt x="8849" y="7144"/>
                      <a:pt x="10953" y="7144"/>
                    </a:cubicBezTo>
                    <a:cubicBezTo>
                      <a:pt x="13057" y="7144"/>
                      <a:pt x="14764" y="8849"/>
                      <a:pt x="14764" y="1095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66" name="Freeform: Shape 166">
                <a:extLst>
                  <a:ext uri="{FF2B5EF4-FFF2-40B4-BE49-F238E27FC236}">
                    <a16:creationId xmlns="" xmlns:a16="http://schemas.microsoft.com/office/drawing/2014/main" id="{5AFB33B9-E1DF-4663-87CA-3024CB7D8E89}"/>
                  </a:ext>
                </a:extLst>
              </p:cNvPr>
              <p:cNvSpPr/>
              <p:nvPr/>
            </p:nvSpPr>
            <p:spPr>
              <a:xfrm>
                <a:off x="9679781" y="4542948"/>
                <a:ext cx="19050" cy="19050"/>
              </a:xfrm>
              <a:custGeom>
                <a:avLst/>
                <a:gdLst>
                  <a:gd name="connsiteX0" fmla="*/ 14764 w 19050"/>
                  <a:gd name="connsiteY0" fmla="*/ 10954 h 19050"/>
                  <a:gd name="connsiteX1" fmla="*/ 10953 w 19050"/>
                  <a:gd name="connsiteY1" fmla="*/ 14764 h 19050"/>
                  <a:gd name="connsiteX2" fmla="*/ 7143 w 19050"/>
                  <a:gd name="connsiteY2" fmla="*/ 10954 h 19050"/>
                  <a:gd name="connsiteX3" fmla="*/ 10953 w 19050"/>
                  <a:gd name="connsiteY3" fmla="*/ 7144 h 19050"/>
                  <a:gd name="connsiteX4" fmla="*/ 14764 w 19050"/>
                  <a:gd name="connsiteY4" fmla="*/ 10954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4764" y="10954"/>
                    </a:moveTo>
                    <a:cubicBezTo>
                      <a:pt x="14764" y="13058"/>
                      <a:pt x="13058" y="14764"/>
                      <a:pt x="10953" y="14764"/>
                    </a:cubicBezTo>
                    <a:cubicBezTo>
                      <a:pt x="8849" y="14764"/>
                      <a:pt x="7143" y="13058"/>
                      <a:pt x="7143" y="10954"/>
                    </a:cubicBezTo>
                    <a:cubicBezTo>
                      <a:pt x="7143" y="8850"/>
                      <a:pt x="8849" y="7144"/>
                      <a:pt x="10953" y="7144"/>
                    </a:cubicBezTo>
                    <a:cubicBezTo>
                      <a:pt x="13057" y="7144"/>
                      <a:pt x="14764" y="8850"/>
                      <a:pt x="14764" y="1095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67" name="Freeform: Shape 167">
                <a:extLst>
                  <a:ext uri="{FF2B5EF4-FFF2-40B4-BE49-F238E27FC236}">
                    <a16:creationId xmlns="" xmlns:a16="http://schemas.microsoft.com/office/drawing/2014/main" id="{1A8862CD-1D69-4E6F-BBE4-AAB1C43CDB04}"/>
                  </a:ext>
                </a:extLst>
              </p:cNvPr>
              <p:cNvSpPr/>
              <p:nvPr/>
            </p:nvSpPr>
            <p:spPr>
              <a:xfrm>
                <a:off x="9476899" y="2317908"/>
                <a:ext cx="19050" cy="19050"/>
              </a:xfrm>
              <a:custGeom>
                <a:avLst/>
                <a:gdLst>
                  <a:gd name="connsiteX0" fmla="*/ 16669 w 19050"/>
                  <a:gd name="connsiteY0" fmla="*/ 11906 h 19050"/>
                  <a:gd name="connsiteX1" fmla="*/ 11906 w 19050"/>
                  <a:gd name="connsiteY1" fmla="*/ 16669 h 19050"/>
                  <a:gd name="connsiteX2" fmla="*/ 7144 w 19050"/>
                  <a:gd name="connsiteY2" fmla="*/ 11906 h 19050"/>
                  <a:gd name="connsiteX3" fmla="*/ 11906 w 19050"/>
                  <a:gd name="connsiteY3" fmla="*/ 7144 h 19050"/>
                  <a:gd name="connsiteX4" fmla="*/ 16669 w 19050"/>
                  <a:gd name="connsiteY4" fmla="*/ 11906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6669" y="11906"/>
                    </a:moveTo>
                    <a:cubicBezTo>
                      <a:pt x="16669" y="14537"/>
                      <a:pt x="14536" y="16669"/>
                      <a:pt x="11906" y="16669"/>
                    </a:cubicBezTo>
                    <a:cubicBezTo>
                      <a:pt x="9276" y="16669"/>
                      <a:pt x="7144" y="14537"/>
                      <a:pt x="7144" y="11906"/>
                    </a:cubicBezTo>
                    <a:cubicBezTo>
                      <a:pt x="7144" y="9276"/>
                      <a:pt x="9276" y="7144"/>
                      <a:pt x="11906" y="7144"/>
                    </a:cubicBezTo>
                    <a:cubicBezTo>
                      <a:pt x="14536" y="7144"/>
                      <a:pt x="16669" y="9276"/>
                      <a:pt x="16669" y="1190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68" name="Freeform: Shape 168">
                <a:extLst>
                  <a:ext uri="{FF2B5EF4-FFF2-40B4-BE49-F238E27FC236}">
                    <a16:creationId xmlns="" xmlns:a16="http://schemas.microsoft.com/office/drawing/2014/main" id="{0E818D54-87EB-48DE-960A-B03C4FEE4578}"/>
                  </a:ext>
                </a:extLst>
              </p:cNvPr>
              <p:cNvSpPr/>
              <p:nvPr/>
            </p:nvSpPr>
            <p:spPr>
              <a:xfrm>
                <a:off x="9476899" y="2519838"/>
                <a:ext cx="19050" cy="19050"/>
              </a:xfrm>
              <a:custGeom>
                <a:avLst/>
                <a:gdLst>
                  <a:gd name="connsiteX0" fmla="*/ 16669 w 19050"/>
                  <a:gd name="connsiteY0" fmla="*/ 11906 h 19050"/>
                  <a:gd name="connsiteX1" fmla="*/ 11906 w 19050"/>
                  <a:gd name="connsiteY1" fmla="*/ 16669 h 19050"/>
                  <a:gd name="connsiteX2" fmla="*/ 7144 w 19050"/>
                  <a:gd name="connsiteY2" fmla="*/ 11906 h 19050"/>
                  <a:gd name="connsiteX3" fmla="*/ 11906 w 19050"/>
                  <a:gd name="connsiteY3" fmla="*/ 7144 h 19050"/>
                  <a:gd name="connsiteX4" fmla="*/ 16669 w 19050"/>
                  <a:gd name="connsiteY4" fmla="*/ 11906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6669" y="11906"/>
                    </a:moveTo>
                    <a:cubicBezTo>
                      <a:pt x="16669" y="14536"/>
                      <a:pt x="14536" y="16669"/>
                      <a:pt x="11906" y="16669"/>
                    </a:cubicBezTo>
                    <a:cubicBezTo>
                      <a:pt x="9276" y="16669"/>
                      <a:pt x="7144" y="14536"/>
                      <a:pt x="7144" y="11906"/>
                    </a:cubicBezTo>
                    <a:cubicBezTo>
                      <a:pt x="7144" y="9276"/>
                      <a:pt x="9276" y="7144"/>
                      <a:pt x="11906" y="7144"/>
                    </a:cubicBezTo>
                    <a:cubicBezTo>
                      <a:pt x="14536" y="7144"/>
                      <a:pt x="16669" y="9276"/>
                      <a:pt x="16669" y="1190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69" name="Freeform: Shape 169">
                <a:extLst>
                  <a:ext uri="{FF2B5EF4-FFF2-40B4-BE49-F238E27FC236}">
                    <a16:creationId xmlns="" xmlns:a16="http://schemas.microsoft.com/office/drawing/2014/main" id="{3F113336-6E53-42ED-820F-CAB39B396FB4}"/>
                  </a:ext>
                </a:extLst>
              </p:cNvPr>
              <p:cNvSpPr/>
              <p:nvPr/>
            </p:nvSpPr>
            <p:spPr>
              <a:xfrm>
                <a:off x="9476899" y="2721768"/>
                <a:ext cx="19050" cy="19050"/>
              </a:xfrm>
              <a:custGeom>
                <a:avLst/>
                <a:gdLst>
                  <a:gd name="connsiteX0" fmla="*/ 16669 w 19050"/>
                  <a:gd name="connsiteY0" fmla="*/ 11906 h 19050"/>
                  <a:gd name="connsiteX1" fmla="*/ 11906 w 19050"/>
                  <a:gd name="connsiteY1" fmla="*/ 16669 h 19050"/>
                  <a:gd name="connsiteX2" fmla="*/ 7144 w 19050"/>
                  <a:gd name="connsiteY2" fmla="*/ 11906 h 19050"/>
                  <a:gd name="connsiteX3" fmla="*/ 11906 w 19050"/>
                  <a:gd name="connsiteY3" fmla="*/ 7144 h 19050"/>
                  <a:gd name="connsiteX4" fmla="*/ 16669 w 19050"/>
                  <a:gd name="connsiteY4" fmla="*/ 11906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6669" y="11906"/>
                    </a:moveTo>
                    <a:cubicBezTo>
                      <a:pt x="16669" y="14536"/>
                      <a:pt x="14536" y="16669"/>
                      <a:pt x="11906" y="16669"/>
                    </a:cubicBezTo>
                    <a:cubicBezTo>
                      <a:pt x="9276" y="16669"/>
                      <a:pt x="7144" y="14536"/>
                      <a:pt x="7144" y="11906"/>
                    </a:cubicBezTo>
                    <a:cubicBezTo>
                      <a:pt x="7144" y="9276"/>
                      <a:pt x="9276" y="7144"/>
                      <a:pt x="11906" y="7144"/>
                    </a:cubicBezTo>
                    <a:cubicBezTo>
                      <a:pt x="14536" y="7144"/>
                      <a:pt x="16669" y="9276"/>
                      <a:pt x="16669" y="1190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70" name="Freeform: Shape 170">
                <a:extLst>
                  <a:ext uri="{FF2B5EF4-FFF2-40B4-BE49-F238E27FC236}">
                    <a16:creationId xmlns="" xmlns:a16="http://schemas.microsoft.com/office/drawing/2014/main" id="{B43E7D73-7880-4C55-8923-7AD90D0C4BC9}"/>
                  </a:ext>
                </a:extLst>
              </p:cNvPr>
              <p:cNvSpPr/>
              <p:nvPr/>
            </p:nvSpPr>
            <p:spPr>
              <a:xfrm>
                <a:off x="9476899" y="2924651"/>
                <a:ext cx="19050" cy="19050"/>
              </a:xfrm>
              <a:custGeom>
                <a:avLst/>
                <a:gdLst>
                  <a:gd name="connsiteX0" fmla="*/ 16669 w 19050"/>
                  <a:gd name="connsiteY0" fmla="*/ 11906 h 19050"/>
                  <a:gd name="connsiteX1" fmla="*/ 11906 w 19050"/>
                  <a:gd name="connsiteY1" fmla="*/ 16669 h 19050"/>
                  <a:gd name="connsiteX2" fmla="*/ 7144 w 19050"/>
                  <a:gd name="connsiteY2" fmla="*/ 11906 h 19050"/>
                  <a:gd name="connsiteX3" fmla="*/ 11906 w 19050"/>
                  <a:gd name="connsiteY3" fmla="*/ 7144 h 19050"/>
                  <a:gd name="connsiteX4" fmla="*/ 16669 w 19050"/>
                  <a:gd name="connsiteY4" fmla="*/ 11906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6669" y="11906"/>
                    </a:moveTo>
                    <a:cubicBezTo>
                      <a:pt x="16669" y="14536"/>
                      <a:pt x="14536" y="16669"/>
                      <a:pt x="11906" y="16669"/>
                    </a:cubicBezTo>
                    <a:cubicBezTo>
                      <a:pt x="9276" y="16669"/>
                      <a:pt x="7144" y="14536"/>
                      <a:pt x="7144" y="11906"/>
                    </a:cubicBezTo>
                    <a:cubicBezTo>
                      <a:pt x="7144" y="9276"/>
                      <a:pt x="9276" y="7144"/>
                      <a:pt x="11906" y="7144"/>
                    </a:cubicBezTo>
                    <a:cubicBezTo>
                      <a:pt x="14536" y="7144"/>
                      <a:pt x="16669" y="9276"/>
                      <a:pt x="16669" y="1190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71" name="Freeform: Shape 171">
                <a:extLst>
                  <a:ext uri="{FF2B5EF4-FFF2-40B4-BE49-F238E27FC236}">
                    <a16:creationId xmlns="" xmlns:a16="http://schemas.microsoft.com/office/drawing/2014/main" id="{141A5939-786F-49E0-8286-5E60980E8936}"/>
                  </a:ext>
                </a:extLst>
              </p:cNvPr>
              <p:cNvSpPr/>
              <p:nvPr/>
            </p:nvSpPr>
            <p:spPr>
              <a:xfrm>
                <a:off x="9476899" y="3126581"/>
                <a:ext cx="19050" cy="19050"/>
              </a:xfrm>
              <a:custGeom>
                <a:avLst/>
                <a:gdLst>
                  <a:gd name="connsiteX0" fmla="*/ 16669 w 19050"/>
                  <a:gd name="connsiteY0" fmla="*/ 11906 h 19050"/>
                  <a:gd name="connsiteX1" fmla="*/ 11906 w 19050"/>
                  <a:gd name="connsiteY1" fmla="*/ 16669 h 19050"/>
                  <a:gd name="connsiteX2" fmla="*/ 7144 w 19050"/>
                  <a:gd name="connsiteY2" fmla="*/ 11906 h 19050"/>
                  <a:gd name="connsiteX3" fmla="*/ 11906 w 19050"/>
                  <a:gd name="connsiteY3" fmla="*/ 7144 h 19050"/>
                  <a:gd name="connsiteX4" fmla="*/ 16669 w 19050"/>
                  <a:gd name="connsiteY4" fmla="*/ 11906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6669" y="11906"/>
                    </a:moveTo>
                    <a:cubicBezTo>
                      <a:pt x="16669" y="14537"/>
                      <a:pt x="14536" y="16669"/>
                      <a:pt x="11906" y="16669"/>
                    </a:cubicBezTo>
                    <a:cubicBezTo>
                      <a:pt x="9276" y="16669"/>
                      <a:pt x="7144" y="14537"/>
                      <a:pt x="7144" y="11906"/>
                    </a:cubicBezTo>
                    <a:cubicBezTo>
                      <a:pt x="7144" y="9276"/>
                      <a:pt x="9276" y="7144"/>
                      <a:pt x="11906" y="7144"/>
                    </a:cubicBezTo>
                    <a:cubicBezTo>
                      <a:pt x="14536" y="7144"/>
                      <a:pt x="16669" y="9276"/>
                      <a:pt x="16669" y="1190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72" name="Freeform: Shape 172">
                <a:extLst>
                  <a:ext uri="{FF2B5EF4-FFF2-40B4-BE49-F238E27FC236}">
                    <a16:creationId xmlns="" xmlns:a16="http://schemas.microsoft.com/office/drawing/2014/main" id="{BE257870-F9C8-4C21-85BA-A5BBBF263089}"/>
                  </a:ext>
                </a:extLst>
              </p:cNvPr>
              <p:cNvSpPr/>
              <p:nvPr/>
            </p:nvSpPr>
            <p:spPr>
              <a:xfrm>
                <a:off x="9476899" y="3328511"/>
                <a:ext cx="19050" cy="19050"/>
              </a:xfrm>
              <a:custGeom>
                <a:avLst/>
                <a:gdLst>
                  <a:gd name="connsiteX0" fmla="*/ 16669 w 19050"/>
                  <a:gd name="connsiteY0" fmla="*/ 11906 h 19050"/>
                  <a:gd name="connsiteX1" fmla="*/ 11906 w 19050"/>
                  <a:gd name="connsiteY1" fmla="*/ 16669 h 19050"/>
                  <a:gd name="connsiteX2" fmla="*/ 7144 w 19050"/>
                  <a:gd name="connsiteY2" fmla="*/ 11906 h 19050"/>
                  <a:gd name="connsiteX3" fmla="*/ 11906 w 19050"/>
                  <a:gd name="connsiteY3" fmla="*/ 7144 h 19050"/>
                  <a:gd name="connsiteX4" fmla="*/ 16669 w 19050"/>
                  <a:gd name="connsiteY4" fmla="*/ 11906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6669" y="11906"/>
                    </a:moveTo>
                    <a:cubicBezTo>
                      <a:pt x="16669" y="14537"/>
                      <a:pt x="14536" y="16669"/>
                      <a:pt x="11906" y="16669"/>
                    </a:cubicBezTo>
                    <a:cubicBezTo>
                      <a:pt x="9276" y="16669"/>
                      <a:pt x="7144" y="14537"/>
                      <a:pt x="7144" y="11906"/>
                    </a:cubicBezTo>
                    <a:cubicBezTo>
                      <a:pt x="7144" y="9276"/>
                      <a:pt x="9276" y="7144"/>
                      <a:pt x="11906" y="7144"/>
                    </a:cubicBezTo>
                    <a:cubicBezTo>
                      <a:pt x="14536" y="7144"/>
                      <a:pt x="16669" y="9276"/>
                      <a:pt x="16669" y="1190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73" name="Freeform: Shape 173">
                <a:extLst>
                  <a:ext uri="{FF2B5EF4-FFF2-40B4-BE49-F238E27FC236}">
                    <a16:creationId xmlns="" xmlns:a16="http://schemas.microsoft.com/office/drawing/2014/main" id="{98CE742F-72F1-4045-8194-7ED88B17E2F6}"/>
                  </a:ext>
                </a:extLst>
              </p:cNvPr>
              <p:cNvSpPr/>
              <p:nvPr/>
            </p:nvSpPr>
            <p:spPr>
              <a:xfrm>
                <a:off x="9476899" y="3530441"/>
                <a:ext cx="19050" cy="19050"/>
              </a:xfrm>
              <a:custGeom>
                <a:avLst/>
                <a:gdLst>
                  <a:gd name="connsiteX0" fmla="*/ 16669 w 19050"/>
                  <a:gd name="connsiteY0" fmla="*/ 11906 h 19050"/>
                  <a:gd name="connsiteX1" fmla="*/ 11906 w 19050"/>
                  <a:gd name="connsiteY1" fmla="*/ 16669 h 19050"/>
                  <a:gd name="connsiteX2" fmla="*/ 7144 w 19050"/>
                  <a:gd name="connsiteY2" fmla="*/ 11906 h 19050"/>
                  <a:gd name="connsiteX3" fmla="*/ 11906 w 19050"/>
                  <a:gd name="connsiteY3" fmla="*/ 7144 h 19050"/>
                  <a:gd name="connsiteX4" fmla="*/ 16669 w 19050"/>
                  <a:gd name="connsiteY4" fmla="*/ 11906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6669" y="11906"/>
                    </a:moveTo>
                    <a:cubicBezTo>
                      <a:pt x="16669" y="14537"/>
                      <a:pt x="14536" y="16669"/>
                      <a:pt x="11906" y="16669"/>
                    </a:cubicBezTo>
                    <a:cubicBezTo>
                      <a:pt x="9276" y="16669"/>
                      <a:pt x="7144" y="14537"/>
                      <a:pt x="7144" y="11906"/>
                    </a:cubicBezTo>
                    <a:cubicBezTo>
                      <a:pt x="7144" y="9276"/>
                      <a:pt x="9276" y="7144"/>
                      <a:pt x="11906" y="7144"/>
                    </a:cubicBezTo>
                    <a:cubicBezTo>
                      <a:pt x="14536" y="7144"/>
                      <a:pt x="16669" y="9276"/>
                      <a:pt x="16669" y="1190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74" name="Freeform: Shape 174">
                <a:extLst>
                  <a:ext uri="{FF2B5EF4-FFF2-40B4-BE49-F238E27FC236}">
                    <a16:creationId xmlns="" xmlns:a16="http://schemas.microsoft.com/office/drawing/2014/main" id="{8519B9C3-1B37-45C9-89E4-8AB0D3E90528}"/>
                  </a:ext>
                </a:extLst>
              </p:cNvPr>
              <p:cNvSpPr/>
              <p:nvPr/>
            </p:nvSpPr>
            <p:spPr>
              <a:xfrm>
                <a:off x="9476899" y="3733323"/>
                <a:ext cx="19050" cy="19050"/>
              </a:xfrm>
              <a:custGeom>
                <a:avLst/>
                <a:gdLst>
                  <a:gd name="connsiteX0" fmla="*/ 16669 w 19050"/>
                  <a:gd name="connsiteY0" fmla="*/ 11906 h 19050"/>
                  <a:gd name="connsiteX1" fmla="*/ 11906 w 19050"/>
                  <a:gd name="connsiteY1" fmla="*/ 16669 h 19050"/>
                  <a:gd name="connsiteX2" fmla="*/ 7144 w 19050"/>
                  <a:gd name="connsiteY2" fmla="*/ 11906 h 19050"/>
                  <a:gd name="connsiteX3" fmla="*/ 11906 w 19050"/>
                  <a:gd name="connsiteY3" fmla="*/ 7144 h 19050"/>
                  <a:gd name="connsiteX4" fmla="*/ 16669 w 19050"/>
                  <a:gd name="connsiteY4" fmla="*/ 11906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6669" y="11906"/>
                    </a:moveTo>
                    <a:cubicBezTo>
                      <a:pt x="16669" y="14537"/>
                      <a:pt x="14536" y="16669"/>
                      <a:pt x="11906" y="16669"/>
                    </a:cubicBezTo>
                    <a:cubicBezTo>
                      <a:pt x="9276" y="16669"/>
                      <a:pt x="7144" y="14537"/>
                      <a:pt x="7144" y="11906"/>
                    </a:cubicBezTo>
                    <a:cubicBezTo>
                      <a:pt x="7144" y="9276"/>
                      <a:pt x="9276" y="7144"/>
                      <a:pt x="11906" y="7144"/>
                    </a:cubicBezTo>
                    <a:cubicBezTo>
                      <a:pt x="14536" y="7144"/>
                      <a:pt x="16669" y="9276"/>
                      <a:pt x="16669" y="1190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75" name="Freeform: Shape 175">
                <a:extLst>
                  <a:ext uri="{FF2B5EF4-FFF2-40B4-BE49-F238E27FC236}">
                    <a16:creationId xmlns="" xmlns:a16="http://schemas.microsoft.com/office/drawing/2014/main" id="{CBDDB0C3-6070-4464-B86E-3EE77C5380B0}"/>
                  </a:ext>
                </a:extLst>
              </p:cNvPr>
              <p:cNvSpPr/>
              <p:nvPr/>
            </p:nvSpPr>
            <p:spPr>
              <a:xfrm>
                <a:off x="9476899" y="3935253"/>
                <a:ext cx="19050" cy="19050"/>
              </a:xfrm>
              <a:custGeom>
                <a:avLst/>
                <a:gdLst>
                  <a:gd name="connsiteX0" fmla="*/ 16669 w 19050"/>
                  <a:gd name="connsiteY0" fmla="*/ 11906 h 19050"/>
                  <a:gd name="connsiteX1" fmla="*/ 11906 w 19050"/>
                  <a:gd name="connsiteY1" fmla="*/ 16669 h 19050"/>
                  <a:gd name="connsiteX2" fmla="*/ 7144 w 19050"/>
                  <a:gd name="connsiteY2" fmla="*/ 11906 h 19050"/>
                  <a:gd name="connsiteX3" fmla="*/ 11906 w 19050"/>
                  <a:gd name="connsiteY3" fmla="*/ 7144 h 19050"/>
                  <a:gd name="connsiteX4" fmla="*/ 16669 w 19050"/>
                  <a:gd name="connsiteY4" fmla="*/ 11906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6669" y="11906"/>
                    </a:moveTo>
                    <a:cubicBezTo>
                      <a:pt x="16669" y="14537"/>
                      <a:pt x="14536" y="16669"/>
                      <a:pt x="11906" y="16669"/>
                    </a:cubicBezTo>
                    <a:cubicBezTo>
                      <a:pt x="9276" y="16669"/>
                      <a:pt x="7144" y="14537"/>
                      <a:pt x="7144" y="11906"/>
                    </a:cubicBezTo>
                    <a:cubicBezTo>
                      <a:pt x="7144" y="9276"/>
                      <a:pt x="9276" y="7144"/>
                      <a:pt x="11906" y="7144"/>
                    </a:cubicBezTo>
                    <a:cubicBezTo>
                      <a:pt x="14536" y="7144"/>
                      <a:pt x="16669" y="9276"/>
                      <a:pt x="16669" y="1190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76" name="Freeform: Shape 176">
                <a:extLst>
                  <a:ext uri="{FF2B5EF4-FFF2-40B4-BE49-F238E27FC236}">
                    <a16:creationId xmlns="" xmlns:a16="http://schemas.microsoft.com/office/drawing/2014/main" id="{B9F288F4-C614-4FDF-94B1-0F315B179ECB}"/>
                  </a:ext>
                </a:extLst>
              </p:cNvPr>
              <p:cNvSpPr/>
              <p:nvPr/>
            </p:nvSpPr>
            <p:spPr>
              <a:xfrm>
                <a:off x="9476899" y="4137183"/>
                <a:ext cx="19050" cy="19050"/>
              </a:xfrm>
              <a:custGeom>
                <a:avLst/>
                <a:gdLst>
                  <a:gd name="connsiteX0" fmla="*/ 16669 w 19050"/>
                  <a:gd name="connsiteY0" fmla="*/ 11906 h 19050"/>
                  <a:gd name="connsiteX1" fmla="*/ 11906 w 19050"/>
                  <a:gd name="connsiteY1" fmla="*/ 16669 h 19050"/>
                  <a:gd name="connsiteX2" fmla="*/ 7144 w 19050"/>
                  <a:gd name="connsiteY2" fmla="*/ 11906 h 19050"/>
                  <a:gd name="connsiteX3" fmla="*/ 11906 w 19050"/>
                  <a:gd name="connsiteY3" fmla="*/ 7144 h 19050"/>
                  <a:gd name="connsiteX4" fmla="*/ 16669 w 19050"/>
                  <a:gd name="connsiteY4" fmla="*/ 11906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6669" y="11906"/>
                    </a:moveTo>
                    <a:cubicBezTo>
                      <a:pt x="16669" y="14537"/>
                      <a:pt x="14536" y="16669"/>
                      <a:pt x="11906" y="16669"/>
                    </a:cubicBezTo>
                    <a:cubicBezTo>
                      <a:pt x="9276" y="16669"/>
                      <a:pt x="7144" y="14537"/>
                      <a:pt x="7144" y="11906"/>
                    </a:cubicBezTo>
                    <a:cubicBezTo>
                      <a:pt x="7144" y="9276"/>
                      <a:pt x="9276" y="7144"/>
                      <a:pt x="11906" y="7144"/>
                    </a:cubicBezTo>
                    <a:cubicBezTo>
                      <a:pt x="14536" y="7144"/>
                      <a:pt x="16669" y="9276"/>
                      <a:pt x="16669" y="1190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77" name="Freeform: Shape 177">
                <a:extLst>
                  <a:ext uri="{FF2B5EF4-FFF2-40B4-BE49-F238E27FC236}">
                    <a16:creationId xmlns="" xmlns:a16="http://schemas.microsoft.com/office/drawing/2014/main" id="{1F31D8D3-EEF3-495D-A045-79E68EBD0EAD}"/>
                  </a:ext>
                </a:extLst>
              </p:cNvPr>
              <p:cNvSpPr/>
              <p:nvPr/>
            </p:nvSpPr>
            <p:spPr>
              <a:xfrm>
                <a:off x="9476899" y="4339113"/>
                <a:ext cx="19050" cy="19050"/>
              </a:xfrm>
              <a:custGeom>
                <a:avLst/>
                <a:gdLst>
                  <a:gd name="connsiteX0" fmla="*/ 16669 w 19050"/>
                  <a:gd name="connsiteY0" fmla="*/ 11906 h 19050"/>
                  <a:gd name="connsiteX1" fmla="*/ 11906 w 19050"/>
                  <a:gd name="connsiteY1" fmla="*/ 16669 h 19050"/>
                  <a:gd name="connsiteX2" fmla="*/ 7144 w 19050"/>
                  <a:gd name="connsiteY2" fmla="*/ 11906 h 19050"/>
                  <a:gd name="connsiteX3" fmla="*/ 11906 w 19050"/>
                  <a:gd name="connsiteY3" fmla="*/ 7144 h 19050"/>
                  <a:gd name="connsiteX4" fmla="*/ 16669 w 19050"/>
                  <a:gd name="connsiteY4" fmla="*/ 11906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6669" y="11906"/>
                    </a:moveTo>
                    <a:cubicBezTo>
                      <a:pt x="16669" y="14536"/>
                      <a:pt x="14536" y="16669"/>
                      <a:pt x="11906" y="16669"/>
                    </a:cubicBezTo>
                    <a:cubicBezTo>
                      <a:pt x="9276" y="16669"/>
                      <a:pt x="7144" y="14536"/>
                      <a:pt x="7144" y="11906"/>
                    </a:cubicBezTo>
                    <a:cubicBezTo>
                      <a:pt x="7144" y="9276"/>
                      <a:pt x="9276" y="7144"/>
                      <a:pt x="11906" y="7144"/>
                    </a:cubicBezTo>
                    <a:cubicBezTo>
                      <a:pt x="14536" y="7144"/>
                      <a:pt x="16669" y="9276"/>
                      <a:pt x="16669" y="1190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78" name="Freeform: Shape 178">
                <a:extLst>
                  <a:ext uri="{FF2B5EF4-FFF2-40B4-BE49-F238E27FC236}">
                    <a16:creationId xmlns="" xmlns:a16="http://schemas.microsoft.com/office/drawing/2014/main" id="{7B626A31-CC67-411F-85FD-B140505184BF}"/>
                  </a:ext>
                </a:extLst>
              </p:cNvPr>
              <p:cNvSpPr/>
              <p:nvPr/>
            </p:nvSpPr>
            <p:spPr>
              <a:xfrm>
                <a:off x="9476899" y="4541996"/>
                <a:ext cx="19050" cy="19050"/>
              </a:xfrm>
              <a:custGeom>
                <a:avLst/>
                <a:gdLst>
                  <a:gd name="connsiteX0" fmla="*/ 16669 w 19050"/>
                  <a:gd name="connsiteY0" fmla="*/ 11906 h 19050"/>
                  <a:gd name="connsiteX1" fmla="*/ 11906 w 19050"/>
                  <a:gd name="connsiteY1" fmla="*/ 16669 h 19050"/>
                  <a:gd name="connsiteX2" fmla="*/ 7144 w 19050"/>
                  <a:gd name="connsiteY2" fmla="*/ 11906 h 19050"/>
                  <a:gd name="connsiteX3" fmla="*/ 11906 w 19050"/>
                  <a:gd name="connsiteY3" fmla="*/ 7144 h 19050"/>
                  <a:gd name="connsiteX4" fmla="*/ 16669 w 19050"/>
                  <a:gd name="connsiteY4" fmla="*/ 11906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6669" y="11906"/>
                    </a:moveTo>
                    <a:cubicBezTo>
                      <a:pt x="16669" y="14537"/>
                      <a:pt x="14536" y="16669"/>
                      <a:pt x="11906" y="16669"/>
                    </a:cubicBezTo>
                    <a:cubicBezTo>
                      <a:pt x="9276" y="16669"/>
                      <a:pt x="7144" y="14537"/>
                      <a:pt x="7144" y="11906"/>
                    </a:cubicBezTo>
                    <a:cubicBezTo>
                      <a:pt x="7144" y="9276"/>
                      <a:pt x="9276" y="7144"/>
                      <a:pt x="11906" y="7144"/>
                    </a:cubicBezTo>
                    <a:cubicBezTo>
                      <a:pt x="14536" y="7144"/>
                      <a:pt x="16669" y="9276"/>
                      <a:pt x="16669" y="1190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79" name="Freeform: Shape 179">
                <a:extLst>
                  <a:ext uri="{FF2B5EF4-FFF2-40B4-BE49-F238E27FC236}">
                    <a16:creationId xmlns="" xmlns:a16="http://schemas.microsoft.com/office/drawing/2014/main" id="{4329D06E-97C0-40BD-9146-F7013E1FF2A7}"/>
                  </a:ext>
                </a:extLst>
              </p:cNvPr>
              <p:cNvSpPr/>
              <p:nvPr/>
            </p:nvSpPr>
            <p:spPr>
              <a:xfrm>
                <a:off x="9272111" y="2316003"/>
                <a:ext cx="19050" cy="19050"/>
              </a:xfrm>
              <a:custGeom>
                <a:avLst/>
                <a:gdLst>
                  <a:gd name="connsiteX0" fmla="*/ 20479 w 19050"/>
                  <a:gd name="connsiteY0" fmla="*/ 13811 h 19050"/>
                  <a:gd name="connsiteX1" fmla="*/ 13811 w 19050"/>
                  <a:gd name="connsiteY1" fmla="*/ 20479 h 19050"/>
                  <a:gd name="connsiteX2" fmla="*/ 7143 w 19050"/>
                  <a:gd name="connsiteY2" fmla="*/ 13811 h 19050"/>
                  <a:gd name="connsiteX3" fmla="*/ 13811 w 19050"/>
                  <a:gd name="connsiteY3" fmla="*/ 7144 h 19050"/>
                  <a:gd name="connsiteX4" fmla="*/ 20479 w 19050"/>
                  <a:gd name="connsiteY4" fmla="*/ 13811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20479" y="13811"/>
                    </a:moveTo>
                    <a:cubicBezTo>
                      <a:pt x="20479" y="17494"/>
                      <a:pt x="17493" y="20479"/>
                      <a:pt x="13811" y="20479"/>
                    </a:cubicBezTo>
                    <a:cubicBezTo>
                      <a:pt x="10129" y="20479"/>
                      <a:pt x="7143" y="17494"/>
                      <a:pt x="7143" y="13811"/>
                    </a:cubicBezTo>
                    <a:cubicBezTo>
                      <a:pt x="7143" y="10129"/>
                      <a:pt x="10129" y="7144"/>
                      <a:pt x="13811" y="7144"/>
                    </a:cubicBezTo>
                    <a:cubicBezTo>
                      <a:pt x="17493" y="7144"/>
                      <a:pt x="20479" y="10129"/>
                      <a:pt x="20479" y="1381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80" name="Freeform: Shape 180">
                <a:extLst>
                  <a:ext uri="{FF2B5EF4-FFF2-40B4-BE49-F238E27FC236}">
                    <a16:creationId xmlns="" xmlns:a16="http://schemas.microsoft.com/office/drawing/2014/main" id="{72AE133B-682B-4FB8-8826-1126E1DC83F5}"/>
                  </a:ext>
                </a:extLst>
              </p:cNvPr>
              <p:cNvSpPr/>
              <p:nvPr/>
            </p:nvSpPr>
            <p:spPr>
              <a:xfrm>
                <a:off x="9272111" y="2517933"/>
                <a:ext cx="19050" cy="19050"/>
              </a:xfrm>
              <a:custGeom>
                <a:avLst/>
                <a:gdLst>
                  <a:gd name="connsiteX0" fmla="*/ 20479 w 19050"/>
                  <a:gd name="connsiteY0" fmla="*/ 13811 h 19050"/>
                  <a:gd name="connsiteX1" fmla="*/ 13811 w 19050"/>
                  <a:gd name="connsiteY1" fmla="*/ 20479 h 19050"/>
                  <a:gd name="connsiteX2" fmla="*/ 7143 w 19050"/>
                  <a:gd name="connsiteY2" fmla="*/ 13811 h 19050"/>
                  <a:gd name="connsiteX3" fmla="*/ 13811 w 19050"/>
                  <a:gd name="connsiteY3" fmla="*/ 7144 h 19050"/>
                  <a:gd name="connsiteX4" fmla="*/ 20479 w 19050"/>
                  <a:gd name="connsiteY4" fmla="*/ 13811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20479" y="13811"/>
                    </a:moveTo>
                    <a:cubicBezTo>
                      <a:pt x="20479" y="17494"/>
                      <a:pt x="17493" y="20479"/>
                      <a:pt x="13811" y="20479"/>
                    </a:cubicBezTo>
                    <a:cubicBezTo>
                      <a:pt x="10129" y="20479"/>
                      <a:pt x="7143" y="17494"/>
                      <a:pt x="7143" y="13811"/>
                    </a:cubicBezTo>
                    <a:cubicBezTo>
                      <a:pt x="7143" y="10129"/>
                      <a:pt x="10129" y="7144"/>
                      <a:pt x="13811" y="7144"/>
                    </a:cubicBezTo>
                    <a:cubicBezTo>
                      <a:pt x="17493" y="7144"/>
                      <a:pt x="20479" y="10129"/>
                      <a:pt x="20479" y="1381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81" name="Freeform: Shape 181">
                <a:extLst>
                  <a:ext uri="{FF2B5EF4-FFF2-40B4-BE49-F238E27FC236}">
                    <a16:creationId xmlns="" xmlns:a16="http://schemas.microsoft.com/office/drawing/2014/main" id="{C787EA8B-83B3-413E-990F-7AF87DEF4704}"/>
                  </a:ext>
                </a:extLst>
              </p:cNvPr>
              <p:cNvSpPr/>
              <p:nvPr/>
            </p:nvSpPr>
            <p:spPr>
              <a:xfrm>
                <a:off x="9272111" y="2719863"/>
                <a:ext cx="19050" cy="19050"/>
              </a:xfrm>
              <a:custGeom>
                <a:avLst/>
                <a:gdLst>
                  <a:gd name="connsiteX0" fmla="*/ 20479 w 19050"/>
                  <a:gd name="connsiteY0" fmla="*/ 13811 h 19050"/>
                  <a:gd name="connsiteX1" fmla="*/ 13811 w 19050"/>
                  <a:gd name="connsiteY1" fmla="*/ 20479 h 19050"/>
                  <a:gd name="connsiteX2" fmla="*/ 7143 w 19050"/>
                  <a:gd name="connsiteY2" fmla="*/ 13811 h 19050"/>
                  <a:gd name="connsiteX3" fmla="*/ 13811 w 19050"/>
                  <a:gd name="connsiteY3" fmla="*/ 7144 h 19050"/>
                  <a:gd name="connsiteX4" fmla="*/ 20479 w 19050"/>
                  <a:gd name="connsiteY4" fmla="*/ 13811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20479" y="13811"/>
                    </a:moveTo>
                    <a:cubicBezTo>
                      <a:pt x="20479" y="17494"/>
                      <a:pt x="17493" y="20479"/>
                      <a:pt x="13811" y="20479"/>
                    </a:cubicBezTo>
                    <a:cubicBezTo>
                      <a:pt x="10129" y="20479"/>
                      <a:pt x="7143" y="17494"/>
                      <a:pt x="7143" y="13811"/>
                    </a:cubicBezTo>
                    <a:cubicBezTo>
                      <a:pt x="7143" y="10129"/>
                      <a:pt x="10129" y="7144"/>
                      <a:pt x="13811" y="7144"/>
                    </a:cubicBezTo>
                    <a:cubicBezTo>
                      <a:pt x="17493" y="7144"/>
                      <a:pt x="20479" y="10129"/>
                      <a:pt x="20479" y="1381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82" name="Freeform: Shape 182">
                <a:extLst>
                  <a:ext uri="{FF2B5EF4-FFF2-40B4-BE49-F238E27FC236}">
                    <a16:creationId xmlns="" xmlns:a16="http://schemas.microsoft.com/office/drawing/2014/main" id="{AAD0075E-1435-4DF9-8BC8-D3ECBBE94582}"/>
                  </a:ext>
                </a:extLst>
              </p:cNvPr>
              <p:cNvSpPr/>
              <p:nvPr/>
            </p:nvSpPr>
            <p:spPr>
              <a:xfrm>
                <a:off x="9272111" y="2922746"/>
                <a:ext cx="19050" cy="19050"/>
              </a:xfrm>
              <a:custGeom>
                <a:avLst/>
                <a:gdLst>
                  <a:gd name="connsiteX0" fmla="*/ 20479 w 19050"/>
                  <a:gd name="connsiteY0" fmla="*/ 13811 h 19050"/>
                  <a:gd name="connsiteX1" fmla="*/ 13811 w 19050"/>
                  <a:gd name="connsiteY1" fmla="*/ 20479 h 19050"/>
                  <a:gd name="connsiteX2" fmla="*/ 7143 w 19050"/>
                  <a:gd name="connsiteY2" fmla="*/ 13811 h 19050"/>
                  <a:gd name="connsiteX3" fmla="*/ 13811 w 19050"/>
                  <a:gd name="connsiteY3" fmla="*/ 7144 h 19050"/>
                  <a:gd name="connsiteX4" fmla="*/ 20479 w 19050"/>
                  <a:gd name="connsiteY4" fmla="*/ 13811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20479" y="13811"/>
                    </a:moveTo>
                    <a:cubicBezTo>
                      <a:pt x="20479" y="17494"/>
                      <a:pt x="17493" y="20479"/>
                      <a:pt x="13811" y="20479"/>
                    </a:cubicBezTo>
                    <a:cubicBezTo>
                      <a:pt x="10129" y="20479"/>
                      <a:pt x="7143" y="17494"/>
                      <a:pt x="7143" y="13811"/>
                    </a:cubicBezTo>
                    <a:cubicBezTo>
                      <a:pt x="7143" y="10129"/>
                      <a:pt x="10129" y="7144"/>
                      <a:pt x="13811" y="7144"/>
                    </a:cubicBezTo>
                    <a:cubicBezTo>
                      <a:pt x="17493" y="7144"/>
                      <a:pt x="20479" y="10129"/>
                      <a:pt x="20479" y="1381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83" name="Freeform: Shape 183">
                <a:extLst>
                  <a:ext uri="{FF2B5EF4-FFF2-40B4-BE49-F238E27FC236}">
                    <a16:creationId xmlns="" xmlns:a16="http://schemas.microsoft.com/office/drawing/2014/main" id="{BB26670D-0B3C-46BC-8654-F95556DD94B6}"/>
                  </a:ext>
                </a:extLst>
              </p:cNvPr>
              <p:cNvSpPr/>
              <p:nvPr/>
            </p:nvSpPr>
            <p:spPr>
              <a:xfrm>
                <a:off x="9272111" y="3124676"/>
                <a:ext cx="19050" cy="19050"/>
              </a:xfrm>
              <a:custGeom>
                <a:avLst/>
                <a:gdLst>
                  <a:gd name="connsiteX0" fmla="*/ 20479 w 19050"/>
                  <a:gd name="connsiteY0" fmla="*/ 13811 h 19050"/>
                  <a:gd name="connsiteX1" fmla="*/ 13811 w 19050"/>
                  <a:gd name="connsiteY1" fmla="*/ 20479 h 19050"/>
                  <a:gd name="connsiteX2" fmla="*/ 7143 w 19050"/>
                  <a:gd name="connsiteY2" fmla="*/ 13811 h 19050"/>
                  <a:gd name="connsiteX3" fmla="*/ 13811 w 19050"/>
                  <a:gd name="connsiteY3" fmla="*/ 7144 h 19050"/>
                  <a:gd name="connsiteX4" fmla="*/ 20479 w 19050"/>
                  <a:gd name="connsiteY4" fmla="*/ 13811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20479" y="13811"/>
                    </a:moveTo>
                    <a:cubicBezTo>
                      <a:pt x="20479" y="17494"/>
                      <a:pt x="17493" y="20479"/>
                      <a:pt x="13811" y="20479"/>
                    </a:cubicBezTo>
                    <a:cubicBezTo>
                      <a:pt x="10129" y="20479"/>
                      <a:pt x="7143" y="17494"/>
                      <a:pt x="7143" y="13811"/>
                    </a:cubicBezTo>
                    <a:cubicBezTo>
                      <a:pt x="7143" y="10129"/>
                      <a:pt x="10129" y="7144"/>
                      <a:pt x="13811" y="7144"/>
                    </a:cubicBezTo>
                    <a:cubicBezTo>
                      <a:pt x="17493" y="7144"/>
                      <a:pt x="20479" y="10129"/>
                      <a:pt x="20479" y="1381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84" name="Freeform: Shape 184">
                <a:extLst>
                  <a:ext uri="{FF2B5EF4-FFF2-40B4-BE49-F238E27FC236}">
                    <a16:creationId xmlns="" xmlns:a16="http://schemas.microsoft.com/office/drawing/2014/main" id="{90E0D1FC-0E47-4F4F-AA1D-5784B404733B}"/>
                  </a:ext>
                </a:extLst>
              </p:cNvPr>
              <p:cNvSpPr/>
              <p:nvPr/>
            </p:nvSpPr>
            <p:spPr>
              <a:xfrm>
                <a:off x="9272111" y="3326606"/>
                <a:ext cx="19050" cy="19050"/>
              </a:xfrm>
              <a:custGeom>
                <a:avLst/>
                <a:gdLst>
                  <a:gd name="connsiteX0" fmla="*/ 20479 w 19050"/>
                  <a:gd name="connsiteY0" fmla="*/ 13811 h 19050"/>
                  <a:gd name="connsiteX1" fmla="*/ 13811 w 19050"/>
                  <a:gd name="connsiteY1" fmla="*/ 20479 h 19050"/>
                  <a:gd name="connsiteX2" fmla="*/ 7143 w 19050"/>
                  <a:gd name="connsiteY2" fmla="*/ 13811 h 19050"/>
                  <a:gd name="connsiteX3" fmla="*/ 13811 w 19050"/>
                  <a:gd name="connsiteY3" fmla="*/ 7144 h 19050"/>
                  <a:gd name="connsiteX4" fmla="*/ 20479 w 19050"/>
                  <a:gd name="connsiteY4" fmla="*/ 13811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20479" y="13811"/>
                    </a:moveTo>
                    <a:cubicBezTo>
                      <a:pt x="20479" y="17494"/>
                      <a:pt x="17493" y="20479"/>
                      <a:pt x="13811" y="20479"/>
                    </a:cubicBezTo>
                    <a:cubicBezTo>
                      <a:pt x="10129" y="20479"/>
                      <a:pt x="7143" y="17494"/>
                      <a:pt x="7143" y="13811"/>
                    </a:cubicBezTo>
                    <a:cubicBezTo>
                      <a:pt x="7143" y="10129"/>
                      <a:pt x="10129" y="7144"/>
                      <a:pt x="13811" y="7144"/>
                    </a:cubicBezTo>
                    <a:cubicBezTo>
                      <a:pt x="17493" y="7144"/>
                      <a:pt x="20479" y="10129"/>
                      <a:pt x="20479" y="1381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85" name="Freeform: Shape 185">
                <a:extLst>
                  <a:ext uri="{FF2B5EF4-FFF2-40B4-BE49-F238E27FC236}">
                    <a16:creationId xmlns="" xmlns:a16="http://schemas.microsoft.com/office/drawing/2014/main" id="{2F8333B3-E65D-438F-AAE9-F14F6B8A3CB6}"/>
                  </a:ext>
                </a:extLst>
              </p:cNvPr>
              <p:cNvSpPr/>
              <p:nvPr/>
            </p:nvSpPr>
            <p:spPr>
              <a:xfrm>
                <a:off x="9272111" y="3528536"/>
                <a:ext cx="19050" cy="19050"/>
              </a:xfrm>
              <a:custGeom>
                <a:avLst/>
                <a:gdLst>
                  <a:gd name="connsiteX0" fmla="*/ 20479 w 19050"/>
                  <a:gd name="connsiteY0" fmla="*/ 13811 h 19050"/>
                  <a:gd name="connsiteX1" fmla="*/ 13811 w 19050"/>
                  <a:gd name="connsiteY1" fmla="*/ 20479 h 19050"/>
                  <a:gd name="connsiteX2" fmla="*/ 7143 w 19050"/>
                  <a:gd name="connsiteY2" fmla="*/ 13811 h 19050"/>
                  <a:gd name="connsiteX3" fmla="*/ 13811 w 19050"/>
                  <a:gd name="connsiteY3" fmla="*/ 7144 h 19050"/>
                  <a:gd name="connsiteX4" fmla="*/ 20479 w 19050"/>
                  <a:gd name="connsiteY4" fmla="*/ 13811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20479" y="13811"/>
                    </a:moveTo>
                    <a:cubicBezTo>
                      <a:pt x="20479" y="17494"/>
                      <a:pt x="17493" y="20479"/>
                      <a:pt x="13811" y="20479"/>
                    </a:cubicBezTo>
                    <a:cubicBezTo>
                      <a:pt x="10129" y="20479"/>
                      <a:pt x="7143" y="17494"/>
                      <a:pt x="7143" y="13811"/>
                    </a:cubicBezTo>
                    <a:cubicBezTo>
                      <a:pt x="7143" y="10129"/>
                      <a:pt x="10129" y="7144"/>
                      <a:pt x="13811" y="7144"/>
                    </a:cubicBezTo>
                    <a:cubicBezTo>
                      <a:pt x="17493" y="7144"/>
                      <a:pt x="20479" y="10129"/>
                      <a:pt x="20479" y="1381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86" name="Freeform: Shape 186">
                <a:extLst>
                  <a:ext uri="{FF2B5EF4-FFF2-40B4-BE49-F238E27FC236}">
                    <a16:creationId xmlns="" xmlns:a16="http://schemas.microsoft.com/office/drawing/2014/main" id="{7AD539BE-992C-435A-BE2B-83732B16202D}"/>
                  </a:ext>
                </a:extLst>
              </p:cNvPr>
              <p:cNvSpPr/>
              <p:nvPr/>
            </p:nvSpPr>
            <p:spPr>
              <a:xfrm>
                <a:off x="9272111" y="3731418"/>
                <a:ext cx="19050" cy="19050"/>
              </a:xfrm>
              <a:custGeom>
                <a:avLst/>
                <a:gdLst>
                  <a:gd name="connsiteX0" fmla="*/ 20479 w 19050"/>
                  <a:gd name="connsiteY0" fmla="*/ 13811 h 19050"/>
                  <a:gd name="connsiteX1" fmla="*/ 13811 w 19050"/>
                  <a:gd name="connsiteY1" fmla="*/ 20479 h 19050"/>
                  <a:gd name="connsiteX2" fmla="*/ 7143 w 19050"/>
                  <a:gd name="connsiteY2" fmla="*/ 13811 h 19050"/>
                  <a:gd name="connsiteX3" fmla="*/ 13811 w 19050"/>
                  <a:gd name="connsiteY3" fmla="*/ 7144 h 19050"/>
                  <a:gd name="connsiteX4" fmla="*/ 20479 w 19050"/>
                  <a:gd name="connsiteY4" fmla="*/ 13811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20479" y="13811"/>
                    </a:moveTo>
                    <a:cubicBezTo>
                      <a:pt x="20479" y="17494"/>
                      <a:pt x="17493" y="20479"/>
                      <a:pt x="13811" y="20479"/>
                    </a:cubicBezTo>
                    <a:cubicBezTo>
                      <a:pt x="10129" y="20479"/>
                      <a:pt x="7143" y="17494"/>
                      <a:pt x="7143" y="13811"/>
                    </a:cubicBezTo>
                    <a:cubicBezTo>
                      <a:pt x="7143" y="10129"/>
                      <a:pt x="10129" y="7144"/>
                      <a:pt x="13811" y="7144"/>
                    </a:cubicBezTo>
                    <a:cubicBezTo>
                      <a:pt x="17493" y="7144"/>
                      <a:pt x="20479" y="10129"/>
                      <a:pt x="20479" y="1381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87" name="Freeform: Shape 187">
                <a:extLst>
                  <a:ext uri="{FF2B5EF4-FFF2-40B4-BE49-F238E27FC236}">
                    <a16:creationId xmlns="" xmlns:a16="http://schemas.microsoft.com/office/drawing/2014/main" id="{05F8CB66-AB30-4F72-84E0-5F288D0AD035}"/>
                  </a:ext>
                </a:extLst>
              </p:cNvPr>
              <p:cNvSpPr/>
              <p:nvPr/>
            </p:nvSpPr>
            <p:spPr>
              <a:xfrm>
                <a:off x="9272111" y="3933348"/>
                <a:ext cx="19050" cy="19050"/>
              </a:xfrm>
              <a:custGeom>
                <a:avLst/>
                <a:gdLst>
                  <a:gd name="connsiteX0" fmla="*/ 20479 w 19050"/>
                  <a:gd name="connsiteY0" fmla="*/ 13811 h 19050"/>
                  <a:gd name="connsiteX1" fmla="*/ 13811 w 19050"/>
                  <a:gd name="connsiteY1" fmla="*/ 20479 h 19050"/>
                  <a:gd name="connsiteX2" fmla="*/ 7143 w 19050"/>
                  <a:gd name="connsiteY2" fmla="*/ 13811 h 19050"/>
                  <a:gd name="connsiteX3" fmla="*/ 13811 w 19050"/>
                  <a:gd name="connsiteY3" fmla="*/ 7144 h 19050"/>
                  <a:gd name="connsiteX4" fmla="*/ 20479 w 19050"/>
                  <a:gd name="connsiteY4" fmla="*/ 13811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20479" y="13811"/>
                    </a:moveTo>
                    <a:cubicBezTo>
                      <a:pt x="20479" y="17494"/>
                      <a:pt x="17493" y="20479"/>
                      <a:pt x="13811" y="20479"/>
                    </a:cubicBezTo>
                    <a:cubicBezTo>
                      <a:pt x="10129" y="20479"/>
                      <a:pt x="7143" y="17494"/>
                      <a:pt x="7143" y="13811"/>
                    </a:cubicBezTo>
                    <a:cubicBezTo>
                      <a:pt x="7143" y="10129"/>
                      <a:pt x="10129" y="7144"/>
                      <a:pt x="13811" y="7144"/>
                    </a:cubicBezTo>
                    <a:cubicBezTo>
                      <a:pt x="17493" y="7144"/>
                      <a:pt x="20479" y="10129"/>
                      <a:pt x="20479" y="1381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88" name="Freeform: Shape 188">
                <a:extLst>
                  <a:ext uri="{FF2B5EF4-FFF2-40B4-BE49-F238E27FC236}">
                    <a16:creationId xmlns="" xmlns:a16="http://schemas.microsoft.com/office/drawing/2014/main" id="{53990265-FE7E-40F8-8F34-595B3B86774C}"/>
                  </a:ext>
                </a:extLst>
              </p:cNvPr>
              <p:cNvSpPr/>
              <p:nvPr/>
            </p:nvSpPr>
            <p:spPr>
              <a:xfrm>
                <a:off x="9272111" y="4135278"/>
                <a:ext cx="19050" cy="19050"/>
              </a:xfrm>
              <a:custGeom>
                <a:avLst/>
                <a:gdLst>
                  <a:gd name="connsiteX0" fmla="*/ 20479 w 19050"/>
                  <a:gd name="connsiteY0" fmla="*/ 13811 h 19050"/>
                  <a:gd name="connsiteX1" fmla="*/ 13811 w 19050"/>
                  <a:gd name="connsiteY1" fmla="*/ 20479 h 19050"/>
                  <a:gd name="connsiteX2" fmla="*/ 7143 w 19050"/>
                  <a:gd name="connsiteY2" fmla="*/ 13811 h 19050"/>
                  <a:gd name="connsiteX3" fmla="*/ 13811 w 19050"/>
                  <a:gd name="connsiteY3" fmla="*/ 7144 h 19050"/>
                  <a:gd name="connsiteX4" fmla="*/ 20479 w 19050"/>
                  <a:gd name="connsiteY4" fmla="*/ 13811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20479" y="13811"/>
                    </a:moveTo>
                    <a:cubicBezTo>
                      <a:pt x="20479" y="17494"/>
                      <a:pt x="17493" y="20479"/>
                      <a:pt x="13811" y="20479"/>
                    </a:cubicBezTo>
                    <a:cubicBezTo>
                      <a:pt x="10129" y="20479"/>
                      <a:pt x="7143" y="17494"/>
                      <a:pt x="7143" y="13811"/>
                    </a:cubicBezTo>
                    <a:cubicBezTo>
                      <a:pt x="7143" y="10129"/>
                      <a:pt x="10129" y="7144"/>
                      <a:pt x="13811" y="7144"/>
                    </a:cubicBezTo>
                    <a:cubicBezTo>
                      <a:pt x="17493" y="7144"/>
                      <a:pt x="20479" y="10129"/>
                      <a:pt x="20479" y="1381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89" name="Freeform: Shape 189">
                <a:extLst>
                  <a:ext uri="{FF2B5EF4-FFF2-40B4-BE49-F238E27FC236}">
                    <a16:creationId xmlns="" xmlns:a16="http://schemas.microsoft.com/office/drawing/2014/main" id="{A6DCDF08-84D9-4A06-8281-E8D2EC09DDFD}"/>
                  </a:ext>
                </a:extLst>
              </p:cNvPr>
              <p:cNvSpPr/>
              <p:nvPr/>
            </p:nvSpPr>
            <p:spPr>
              <a:xfrm>
                <a:off x="9272111" y="4337208"/>
                <a:ext cx="19050" cy="19050"/>
              </a:xfrm>
              <a:custGeom>
                <a:avLst/>
                <a:gdLst>
                  <a:gd name="connsiteX0" fmla="*/ 20479 w 19050"/>
                  <a:gd name="connsiteY0" fmla="*/ 13811 h 19050"/>
                  <a:gd name="connsiteX1" fmla="*/ 13811 w 19050"/>
                  <a:gd name="connsiteY1" fmla="*/ 20479 h 19050"/>
                  <a:gd name="connsiteX2" fmla="*/ 7143 w 19050"/>
                  <a:gd name="connsiteY2" fmla="*/ 13811 h 19050"/>
                  <a:gd name="connsiteX3" fmla="*/ 13811 w 19050"/>
                  <a:gd name="connsiteY3" fmla="*/ 7144 h 19050"/>
                  <a:gd name="connsiteX4" fmla="*/ 20479 w 19050"/>
                  <a:gd name="connsiteY4" fmla="*/ 13811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20479" y="13811"/>
                    </a:moveTo>
                    <a:cubicBezTo>
                      <a:pt x="20479" y="17493"/>
                      <a:pt x="17493" y="20479"/>
                      <a:pt x="13811" y="20479"/>
                    </a:cubicBezTo>
                    <a:cubicBezTo>
                      <a:pt x="10129" y="20479"/>
                      <a:pt x="7143" y="17493"/>
                      <a:pt x="7143" y="13811"/>
                    </a:cubicBezTo>
                    <a:cubicBezTo>
                      <a:pt x="7143" y="10129"/>
                      <a:pt x="10129" y="7144"/>
                      <a:pt x="13811" y="7144"/>
                    </a:cubicBezTo>
                    <a:cubicBezTo>
                      <a:pt x="17493" y="7144"/>
                      <a:pt x="20479" y="10129"/>
                      <a:pt x="20479" y="1381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90" name="Freeform: Shape 190">
                <a:extLst>
                  <a:ext uri="{FF2B5EF4-FFF2-40B4-BE49-F238E27FC236}">
                    <a16:creationId xmlns="" xmlns:a16="http://schemas.microsoft.com/office/drawing/2014/main" id="{C9EB80F3-F433-4FDC-A471-DBC06EC9F123}"/>
                  </a:ext>
                </a:extLst>
              </p:cNvPr>
              <p:cNvSpPr/>
              <p:nvPr/>
            </p:nvSpPr>
            <p:spPr>
              <a:xfrm>
                <a:off x="9272111" y="4540091"/>
                <a:ext cx="19050" cy="19050"/>
              </a:xfrm>
              <a:custGeom>
                <a:avLst/>
                <a:gdLst>
                  <a:gd name="connsiteX0" fmla="*/ 20479 w 19050"/>
                  <a:gd name="connsiteY0" fmla="*/ 13811 h 19050"/>
                  <a:gd name="connsiteX1" fmla="*/ 13811 w 19050"/>
                  <a:gd name="connsiteY1" fmla="*/ 20479 h 19050"/>
                  <a:gd name="connsiteX2" fmla="*/ 7143 w 19050"/>
                  <a:gd name="connsiteY2" fmla="*/ 13811 h 19050"/>
                  <a:gd name="connsiteX3" fmla="*/ 13811 w 19050"/>
                  <a:gd name="connsiteY3" fmla="*/ 7144 h 19050"/>
                  <a:gd name="connsiteX4" fmla="*/ 20479 w 19050"/>
                  <a:gd name="connsiteY4" fmla="*/ 13811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20479" y="13811"/>
                    </a:moveTo>
                    <a:cubicBezTo>
                      <a:pt x="20479" y="17494"/>
                      <a:pt x="17493" y="20479"/>
                      <a:pt x="13811" y="20479"/>
                    </a:cubicBezTo>
                    <a:cubicBezTo>
                      <a:pt x="10129" y="20479"/>
                      <a:pt x="7143" y="17494"/>
                      <a:pt x="7143" y="13811"/>
                    </a:cubicBezTo>
                    <a:cubicBezTo>
                      <a:pt x="7143" y="10129"/>
                      <a:pt x="10129" y="7144"/>
                      <a:pt x="13811" y="7144"/>
                    </a:cubicBezTo>
                    <a:cubicBezTo>
                      <a:pt x="17493" y="7144"/>
                      <a:pt x="20479" y="10129"/>
                      <a:pt x="20479" y="1381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91" name="Freeform: Shape 191">
                <a:extLst>
                  <a:ext uri="{FF2B5EF4-FFF2-40B4-BE49-F238E27FC236}">
                    <a16:creationId xmlns="" xmlns:a16="http://schemas.microsoft.com/office/drawing/2014/main" id="{A637FB9C-C64D-4D6F-A598-946002DE67B5}"/>
                  </a:ext>
                </a:extLst>
              </p:cNvPr>
              <p:cNvSpPr/>
              <p:nvPr/>
            </p:nvSpPr>
            <p:spPr>
              <a:xfrm>
                <a:off x="9068276" y="2314098"/>
                <a:ext cx="28575" cy="28575"/>
              </a:xfrm>
              <a:custGeom>
                <a:avLst/>
                <a:gdLst>
                  <a:gd name="connsiteX0" fmla="*/ 24289 w 28575"/>
                  <a:gd name="connsiteY0" fmla="*/ 15716 h 28575"/>
                  <a:gd name="connsiteX1" fmla="*/ 15716 w 28575"/>
                  <a:gd name="connsiteY1" fmla="*/ 24289 h 28575"/>
                  <a:gd name="connsiteX2" fmla="*/ 7143 w 28575"/>
                  <a:gd name="connsiteY2" fmla="*/ 15716 h 28575"/>
                  <a:gd name="connsiteX3" fmla="*/ 15716 w 28575"/>
                  <a:gd name="connsiteY3" fmla="*/ 7144 h 28575"/>
                  <a:gd name="connsiteX4" fmla="*/ 24289 w 28575"/>
                  <a:gd name="connsiteY4" fmla="*/ 15716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4289" y="15716"/>
                    </a:moveTo>
                    <a:cubicBezTo>
                      <a:pt x="24289" y="20451"/>
                      <a:pt x="20450" y="24289"/>
                      <a:pt x="15716" y="24289"/>
                    </a:cubicBezTo>
                    <a:cubicBezTo>
                      <a:pt x="10981" y="24289"/>
                      <a:pt x="7143" y="20451"/>
                      <a:pt x="7143" y="15716"/>
                    </a:cubicBezTo>
                    <a:cubicBezTo>
                      <a:pt x="7143" y="10982"/>
                      <a:pt x="10981" y="7144"/>
                      <a:pt x="15716" y="7144"/>
                    </a:cubicBezTo>
                    <a:cubicBezTo>
                      <a:pt x="20450" y="7144"/>
                      <a:pt x="24289" y="10982"/>
                      <a:pt x="24289" y="1571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92" name="Freeform: Shape 192">
                <a:extLst>
                  <a:ext uri="{FF2B5EF4-FFF2-40B4-BE49-F238E27FC236}">
                    <a16:creationId xmlns="" xmlns:a16="http://schemas.microsoft.com/office/drawing/2014/main" id="{0F22C628-BF88-46D0-91D7-72E98F8BAFD5}"/>
                  </a:ext>
                </a:extLst>
              </p:cNvPr>
              <p:cNvSpPr/>
              <p:nvPr/>
            </p:nvSpPr>
            <p:spPr>
              <a:xfrm>
                <a:off x="9068276" y="2516028"/>
                <a:ext cx="28575" cy="28575"/>
              </a:xfrm>
              <a:custGeom>
                <a:avLst/>
                <a:gdLst>
                  <a:gd name="connsiteX0" fmla="*/ 24289 w 28575"/>
                  <a:gd name="connsiteY0" fmla="*/ 15716 h 28575"/>
                  <a:gd name="connsiteX1" fmla="*/ 15716 w 28575"/>
                  <a:gd name="connsiteY1" fmla="*/ 24289 h 28575"/>
                  <a:gd name="connsiteX2" fmla="*/ 7143 w 28575"/>
                  <a:gd name="connsiteY2" fmla="*/ 15716 h 28575"/>
                  <a:gd name="connsiteX3" fmla="*/ 15716 w 28575"/>
                  <a:gd name="connsiteY3" fmla="*/ 7144 h 28575"/>
                  <a:gd name="connsiteX4" fmla="*/ 24289 w 28575"/>
                  <a:gd name="connsiteY4" fmla="*/ 15716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4289" y="15716"/>
                    </a:moveTo>
                    <a:cubicBezTo>
                      <a:pt x="24289" y="20451"/>
                      <a:pt x="20450" y="24289"/>
                      <a:pt x="15716" y="24289"/>
                    </a:cubicBezTo>
                    <a:cubicBezTo>
                      <a:pt x="10981" y="24289"/>
                      <a:pt x="7143" y="20451"/>
                      <a:pt x="7143" y="15716"/>
                    </a:cubicBezTo>
                    <a:cubicBezTo>
                      <a:pt x="7143" y="10982"/>
                      <a:pt x="10981" y="7144"/>
                      <a:pt x="15716" y="7144"/>
                    </a:cubicBezTo>
                    <a:cubicBezTo>
                      <a:pt x="20450" y="7144"/>
                      <a:pt x="24289" y="10982"/>
                      <a:pt x="24289" y="1571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93" name="Freeform: Shape 193">
                <a:extLst>
                  <a:ext uri="{FF2B5EF4-FFF2-40B4-BE49-F238E27FC236}">
                    <a16:creationId xmlns="" xmlns:a16="http://schemas.microsoft.com/office/drawing/2014/main" id="{7F0238F3-2926-48C1-8B43-7CF303E6139E}"/>
                  </a:ext>
                </a:extLst>
              </p:cNvPr>
              <p:cNvSpPr/>
              <p:nvPr/>
            </p:nvSpPr>
            <p:spPr>
              <a:xfrm>
                <a:off x="9068276" y="2717958"/>
                <a:ext cx="28575" cy="28575"/>
              </a:xfrm>
              <a:custGeom>
                <a:avLst/>
                <a:gdLst>
                  <a:gd name="connsiteX0" fmla="*/ 24289 w 28575"/>
                  <a:gd name="connsiteY0" fmla="*/ 15716 h 28575"/>
                  <a:gd name="connsiteX1" fmla="*/ 15716 w 28575"/>
                  <a:gd name="connsiteY1" fmla="*/ 24289 h 28575"/>
                  <a:gd name="connsiteX2" fmla="*/ 7143 w 28575"/>
                  <a:gd name="connsiteY2" fmla="*/ 15716 h 28575"/>
                  <a:gd name="connsiteX3" fmla="*/ 15716 w 28575"/>
                  <a:gd name="connsiteY3" fmla="*/ 7144 h 28575"/>
                  <a:gd name="connsiteX4" fmla="*/ 24289 w 28575"/>
                  <a:gd name="connsiteY4" fmla="*/ 15716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4289" y="15716"/>
                    </a:moveTo>
                    <a:cubicBezTo>
                      <a:pt x="24289" y="20451"/>
                      <a:pt x="20450" y="24289"/>
                      <a:pt x="15716" y="24289"/>
                    </a:cubicBezTo>
                    <a:cubicBezTo>
                      <a:pt x="10981" y="24289"/>
                      <a:pt x="7143" y="20451"/>
                      <a:pt x="7143" y="15716"/>
                    </a:cubicBezTo>
                    <a:cubicBezTo>
                      <a:pt x="7143" y="10982"/>
                      <a:pt x="10981" y="7144"/>
                      <a:pt x="15716" y="7144"/>
                    </a:cubicBezTo>
                    <a:cubicBezTo>
                      <a:pt x="20450" y="7144"/>
                      <a:pt x="24289" y="10982"/>
                      <a:pt x="24289" y="1571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94" name="Freeform: Shape 194">
                <a:extLst>
                  <a:ext uri="{FF2B5EF4-FFF2-40B4-BE49-F238E27FC236}">
                    <a16:creationId xmlns="" xmlns:a16="http://schemas.microsoft.com/office/drawing/2014/main" id="{CB06910F-13A1-4F29-A1D4-7DE143421C11}"/>
                  </a:ext>
                </a:extLst>
              </p:cNvPr>
              <p:cNvSpPr/>
              <p:nvPr/>
            </p:nvSpPr>
            <p:spPr>
              <a:xfrm>
                <a:off x="9068276" y="2920841"/>
                <a:ext cx="28575" cy="28575"/>
              </a:xfrm>
              <a:custGeom>
                <a:avLst/>
                <a:gdLst>
                  <a:gd name="connsiteX0" fmla="*/ 24289 w 28575"/>
                  <a:gd name="connsiteY0" fmla="*/ 15716 h 28575"/>
                  <a:gd name="connsiteX1" fmla="*/ 15716 w 28575"/>
                  <a:gd name="connsiteY1" fmla="*/ 24289 h 28575"/>
                  <a:gd name="connsiteX2" fmla="*/ 7143 w 28575"/>
                  <a:gd name="connsiteY2" fmla="*/ 15716 h 28575"/>
                  <a:gd name="connsiteX3" fmla="*/ 15716 w 28575"/>
                  <a:gd name="connsiteY3" fmla="*/ 7144 h 28575"/>
                  <a:gd name="connsiteX4" fmla="*/ 24289 w 28575"/>
                  <a:gd name="connsiteY4" fmla="*/ 15716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4289" y="15716"/>
                    </a:moveTo>
                    <a:cubicBezTo>
                      <a:pt x="24289" y="20451"/>
                      <a:pt x="20450" y="24289"/>
                      <a:pt x="15716" y="24289"/>
                    </a:cubicBezTo>
                    <a:cubicBezTo>
                      <a:pt x="10981" y="24289"/>
                      <a:pt x="7143" y="20451"/>
                      <a:pt x="7143" y="15716"/>
                    </a:cubicBezTo>
                    <a:cubicBezTo>
                      <a:pt x="7143" y="10982"/>
                      <a:pt x="10981" y="7144"/>
                      <a:pt x="15716" y="7144"/>
                    </a:cubicBezTo>
                    <a:cubicBezTo>
                      <a:pt x="20450" y="7144"/>
                      <a:pt x="24289" y="10982"/>
                      <a:pt x="24289" y="1571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95" name="Freeform: Shape 195">
                <a:extLst>
                  <a:ext uri="{FF2B5EF4-FFF2-40B4-BE49-F238E27FC236}">
                    <a16:creationId xmlns="" xmlns:a16="http://schemas.microsoft.com/office/drawing/2014/main" id="{8A1751CB-9104-4022-8292-211D1426D9B2}"/>
                  </a:ext>
                </a:extLst>
              </p:cNvPr>
              <p:cNvSpPr/>
              <p:nvPr/>
            </p:nvSpPr>
            <p:spPr>
              <a:xfrm>
                <a:off x="9068276" y="3122771"/>
                <a:ext cx="28575" cy="28575"/>
              </a:xfrm>
              <a:custGeom>
                <a:avLst/>
                <a:gdLst>
                  <a:gd name="connsiteX0" fmla="*/ 24289 w 28575"/>
                  <a:gd name="connsiteY0" fmla="*/ 15716 h 28575"/>
                  <a:gd name="connsiteX1" fmla="*/ 15716 w 28575"/>
                  <a:gd name="connsiteY1" fmla="*/ 24289 h 28575"/>
                  <a:gd name="connsiteX2" fmla="*/ 7143 w 28575"/>
                  <a:gd name="connsiteY2" fmla="*/ 15716 h 28575"/>
                  <a:gd name="connsiteX3" fmla="*/ 15716 w 28575"/>
                  <a:gd name="connsiteY3" fmla="*/ 7144 h 28575"/>
                  <a:gd name="connsiteX4" fmla="*/ 24289 w 28575"/>
                  <a:gd name="connsiteY4" fmla="*/ 15716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4289" y="15716"/>
                    </a:moveTo>
                    <a:cubicBezTo>
                      <a:pt x="24289" y="20451"/>
                      <a:pt x="20450" y="24289"/>
                      <a:pt x="15716" y="24289"/>
                    </a:cubicBezTo>
                    <a:cubicBezTo>
                      <a:pt x="10981" y="24289"/>
                      <a:pt x="7143" y="20451"/>
                      <a:pt x="7143" y="15716"/>
                    </a:cubicBezTo>
                    <a:cubicBezTo>
                      <a:pt x="7143" y="10982"/>
                      <a:pt x="10981" y="7144"/>
                      <a:pt x="15716" y="7144"/>
                    </a:cubicBezTo>
                    <a:cubicBezTo>
                      <a:pt x="20450" y="7144"/>
                      <a:pt x="24289" y="10982"/>
                      <a:pt x="24289" y="1571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96" name="Freeform: Shape 196">
                <a:extLst>
                  <a:ext uri="{FF2B5EF4-FFF2-40B4-BE49-F238E27FC236}">
                    <a16:creationId xmlns="" xmlns:a16="http://schemas.microsoft.com/office/drawing/2014/main" id="{D2324707-286B-4209-904C-2CE93FBE88F1}"/>
                  </a:ext>
                </a:extLst>
              </p:cNvPr>
              <p:cNvSpPr/>
              <p:nvPr/>
            </p:nvSpPr>
            <p:spPr>
              <a:xfrm>
                <a:off x="9068276" y="3324701"/>
                <a:ext cx="28575" cy="28575"/>
              </a:xfrm>
              <a:custGeom>
                <a:avLst/>
                <a:gdLst>
                  <a:gd name="connsiteX0" fmla="*/ 24289 w 28575"/>
                  <a:gd name="connsiteY0" fmla="*/ 15716 h 28575"/>
                  <a:gd name="connsiteX1" fmla="*/ 15716 w 28575"/>
                  <a:gd name="connsiteY1" fmla="*/ 24289 h 28575"/>
                  <a:gd name="connsiteX2" fmla="*/ 7143 w 28575"/>
                  <a:gd name="connsiteY2" fmla="*/ 15716 h 28575"/>
                  <a:gd name="connsiteX3" fmla="*/ 15716 w 28575"/>
                  <a:gd name="connsiteY3" fmla="*/ 7144 h 28575"/>
                  <a:gd name="connsiteX4" fmla="*/ 24289 w 28575"/>
                  <a:gd name="connsiteY4" fmla="*/ 15716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4289" y="15716"/>
                    </a:moveTo>
                    <a:cubicBezTo>
                      <a:pt x="24289" y="20451"/>
                      <a:pt x="20450" y="24289"/>
                      <a:pt x="15716" y="24289"/>
                    </a:cubicBezTo>
                    <a:cubicBezTo>
                      <a:pt x="10981" y="24289"/>
                      <a:pt x="7143" y="20451"/>
                      <a:pt x="7143" y="15716"/>
                    </a:cubicBezTo>
                    <a:cubicBezTo>
                      <a:pt x="7143" y="10982"/>
                      <a:pt x="10981" y="7144"/>
                      <a:pt x="15716" y="7144"/>
                    </a:cubicBezTo>
                    <a:cubicBezTo>
                      <a:pt x="20450" y="7144"/>
                      <a:pt x="24289" y="10982"/>
                      <a:pt x="24289" y="1571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97" name="Freeform: Shape 197">
                <a:extLst>
                  <a:ext uri="{FF2B5EF4-FFF2-40B4-BE49-F238E27FC236}">
                    <a16:creationId xmlns="" xmlns:a16="http://schemas.microsoft.com/office/drawing/2014/main" id="{9925A765-ED44-4449-9671-C30D121C05AE}"/>
                  </a:ext>
                </a:extLst>
              </p:cNvPr>
              <p:cNvSpPr/>
              <p:nvPr/>
            </p:nvSpPr>
            <p:spPr>
              <a:xfrm>
                <a:off x="9068276" y="3526631"/>
                <a:ext cx="28575" cy="28575"/>
              </a:xfrm>
              <a:custGeom>
                <a:avLst/>
                <a:gdLst>
                  <a:gd name="connsiteX0" fmla="*/ 24289 w 28575"/>
                  <a:gd name="connsiteY0" fmla="*/ 15716 h 28575"/>
                  <a:gd name="connsiteX1" fmla="*/ 15716 w 28575"/>
                  <a:gd name="connsiteY1" fmla="*/ 24289 h 28575"/>
                  <a:gd name="connsiteX2" fmla="*/ 7143 w 28575"/>
                  <a:gd name="connsiteY2" fmla="*/ 15716 h 28575"/>
                  <a:gd name="connsiteX3" fmla="*/ 15716 w 28575"/>
                  <a:gd name="connsiteY3" fmla="*/ 7144 h 28575"/>
                  <a:gd name="connsiteX4" fmla="*/ 24289 w 28575"/>
                  <a:gd name="connsiteY4" fmla="*/ 15716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4289" y="15716"/>
                    </a:moveTo>
                    <a:cubicBezTo>
                      <a:pt x="24289" y="20451"/>
                      <a:pt x="20450" y="24289"/>
                      <a:pt x="15716" y="24289"/>
                    </a:cubicBezTo>
                    <a:cubicBezTo>
                      <a:pt x="10981" y="24289"/>
                      <a:pt x="7143" y="20450"/>
                      <a:pt x="7143" y="15716"/>
                    </a:cubicBezTo>
                    <a:cubicBezTo>
                      <a:pt x="7143" y="10982"/>
                      <a:pt x="10981" y="7144"/>
                      <a:pt x="15716" y="7144"/>
                    </a:cubicBezTo>
                    <a:cubicBezTo>
                      <a:pt x="20450" y="7144"/>
                      <a:pt x="24289" y="10982"/>
                      <a:pt x="24289" y="1571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98" name="Freeform: Shape 198">
                <a:extLst>
                  <a:ext uri="{FF2B5EF4-FFF2-40B4-BE49-F238E27FC236}">
                    <a16:creationId xmlns="" xmlns:a16="http://schemas.microsoft.com/office/drawing/2014/main" id="{D174327D-607C-43F6-8ADC-0A3145586599}"/>
                  </a:ext>
                </a:extLst>
              </p:cNvPr>
              <p:cNvSpPr/>
              <p:nvPr/>
            </p:nvSpPr>
            <p:spPr>
              <a:xfrm>
                <a:off x="9068276" y="3729513"/>
                <a:ext cx="28575" cy="28575"/>
              </a:xfrm>
              <a:custGeom>
                <a:avLst/>
                <a:gdLst>
                  <a:gd name="connsiteX0" fmla="*/ 24289 w 28575"/>
                  <a:gd name="connsiteY0" fmla="*/ 15716 h 28575"/>
                  <a:gd name="connsiteX1" fmla="*/ 15716 w 28575"/>
                  <a:gd name="connsiteY1" fmla="*/ 24289 h 28575"/>
                  <a:gd name="connsiteX2" fmla="*/ 7143 w 28575"/>
                  <a:gd name="connsiteY2" fmla="*/ 15716 h 28575"/>
                  <a:gd name="connsiteX3" fmla="*/ 15716 w 28575"/>
                  <a:gd name="connsiteY3" fmla="*/ 7144 h 28575"/>
                  <a:gd name="connsiteX4" fmla="*/ 24289 w 28575"/>
                  <a:gd name="connsiteY4" fmla="*/ 15716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4289" y="15716"/>
                    </a:moveTo>
                    <a:cubicBezTo>
                      <a:pt x="24289" y="20451"/>
                      <a:pt x="20450" y="24289"/>
                      <a:pt x="15716" y="24289"/>
                    </a:cubicBezTo>
                    <a:cubicBezTo>
                      <a:pt x="10981" y="24289"/>
                      <a:pt x="7143" y="20451"/>
                      <a:pt x="7143" y="15716"/>
                    </a:cubicBezTo>
                    <a:cubicBezTo>
                      <a:pt x="7143" y="10982"/>
                      <a:pt x="10981" y="7144"/>
                      <a:pt x="15716" y="7144"/>
                    </a:cubicBezTo>
                    <a:cubicBezTo>
                      <a:pt x="20450" y="7144"/>
                      <a:pt x="24289" y="10982"/>
                      <a:pt x="24289" y="1571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99" name="Freeform: Shape 199">
                <a:extLst>
                  <a:ext uri="{FF2B5EF4-FFF2-40B4-BE49-F238E27FC236}">
                    <a16:creationId xmlns="" xmlns:a16="http://schemas.microsoft.com/office/drawing/2014/main" id="{AB63F241-9666-4289-9273-0E3E1479D16C}"/>
                  </a:ext>
                </a:extLst>
              </p:cNvPr>
              <p:cNvSpPr/>
              <p:nvPr/>
            </p:nvSpPr>
            <p:spPr>
              <a:xfrm>
                <a:off x="9068276" y="3931443"/>
                <a:ext cx="28575" cy="28575"/>
              </a:xfrm>
              <a:custGeom>
                <a:avLst/>
                <a:gdLst>
                  <a:gd name="connsiteX0" fmla="*/ 24289 w 28575"/>
                  <a:gd name="connsiteY0" fmla="*/ 15716 h 28575"/>
                  <a:gd name="connsiteX1" fmla="*/ 15716 w 28575"/>
                  <a:gd name="connsiteY1" fmla="*/ 24289 h 28575"/>
                  <a:gd name="connsiteX2" fmla="*/ 7143 w 28575"/>
                  <a:gd name="connsiteY2" fmla="*/ 15716 h 28575"/>
                  <a:gd name="connsiteX3" fmla="*/ 15716 w 28575"/>
                  <a:gd name="connsiteY3" fmla="*/ 7144 h 28575"/>
                  <a:gd name="connsiteX4" fmla="*/ 24289 w 28575"/>
                  <a:gd name="connsiteY4" fmla="*/ 15716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4289" y="15716"/>
                    </a:moveTo>
                    <a:cubicBezTo>
                      <a:pt x="24289" y="20451"/>
                      <a:pt x="20450" y="24289"/>
                      <a:pt x="15716" y="24289"/>
                    </a:cubicBezTo>
                    <a:cubicBezTo>
                      <a:pt x="10981" y="24289"/>
                      <a:pt x="7143" y="20450"/>
                      <a:pt x="7143" y="15716"/>
                    </a:cubicBezTo>
                    <a:cubicBezTo>
                      <a:pt x="7143" y="10982"/>
                      <a:pt x="10981" y="7144"/>
                      <a:pt x="15716" y="7144"/>
                    </a:cubicBezTo>
                    <a:cubicBezTo>
                      <a:pt x="20450" y="7144"/>
                      <a:pt x="24289" y="10982"/>
                      <a:pt x="24289" y="1571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00" name="Freeform: Shape 200">
                <a:extLst>
                  <a:ext uri="{FF2B5EF4-FFF2-40B4-BE49-F238E27FC236}">
                    <a16:creationId xmlns="" xmlns:a16="http://schemas.microsoft.com/office/drawing/2014/main" id="{922E357B-2448-422A-9BE5-1638620309C1}"/>
                  </a:ext>
                </a:extLst>
              </p:cNvPr>
              <p:cNvSpPr/>
              <p:nvPr/>
            </p:nvSpPr>
            <p:spPr>
              <a:xfrm>
                <a:off x="9068276" y="4133373"/>
                <a:ext cx="28575" cy="28575"/>
              </a:xfrm>
              <a:custGeom>
                <a:avLst/>
                <a:gdLst>
                  <a:gd name="connsiteX0" fmla="*/ 24289 w 28575"/>
                  <a:gd name="connsiteY0" fmla="*/ 15716 h 28575"/>
                  <a:gd name="connsiteX1" fmla="*/ 15716 w 28575"/>
                  <a:gd name="connsiteY1" fmla="*/ 24289 h 28575"/>
                  <a:gd name="connsiteX2" fmla="*/ 7143 w 28575"/>
                  <a:gd name="connsiteY2" fmla="*/ 15716 h 28575"/>
                  <a:gd name="connsiteX3" fmla="*/ 15716 w 28575"/>
                  <a:gd name="connsiteY3" fmla="*/ 7144 h 28575"/>
                  <a:gd name="connsiteX4" fmla="*/ 24289 w 28575"/>
                  <a:gd name="connsiteY4" fmla="*/ 15716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4289" y="15716"/>
                    </a:moveTo>
                    <a:cubicBezTo>
                      <a:pt x="24289" y="20451"/>
                      <a:pt x="20450" y="24289"/>
                      <a:pt x="15716" y="24289"/>
                    </a:cubicBezTo>
                    <a:cubicBezTo>
                      <a:pt x="10981" y="24289"/>
                      <a:pt x="7143" y="20451"/>
                      <a:pt x="7143" y="15716"/>
                    </a:cubicBezTo>
                    <a:cubicBezTo>
                      <a:pt x="7143" y="10982"/>
                      <a:pt x="10981" y="7144"/>
                      <a:pt x="15716" y="7144"/>
                    </a:cubicBezTo>
                    <a:cubicBezTo>
                      <a:pt x="20450" y="7144"/>
                      <a:pt x="24289" y="10982"/>
                      <a:pt x="24289" y="1571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01" name="Freeform: Shape 201">
                <a:extLst>
                  <a:ext uri="{FF2B5EF4-FFF2-40B4-BE49-F238E27FC236}">
                    <a16:creationId xmlns="" xmlns:a16="http://schemas.microsoft.com/office/drawing/2014/main" id="{B92C324B-ADDA-4423-9007-BC4C9832A554}"/>
                  </a:ext>
                </a:extLst>
              </p:cNvPr>
              <p:cNvSpPr/>
              <p:nvPr/>
            </p:nvSpPr>
            <p:spPr>
              <a:xfrm>
                <a:off x="9068276" y="4335303"/>
                <a:ext cx="28575" cy="28575"/>
              </a:xfrm>
              <a:custGeom>
                <a:avLst/>
                <a:gdLst>
                  <a:gd name="connsiteX0" fmla="*/ 24289 w 28575"/>
                  <a:gd name="connsiteY0" fmla="*/ 15716 h 28575"/>
                  <a:gd name="connsiteX1" fmla="*/ 15716 w 28575"/>
                  <a:gd name="connsiteY1" fmla="*/ 24289 h 28575"/>
                  <a:gd name="connsiteX2" fmla="*/ 7143 w 28575"/>
                  <a:gd name="connsiteY2" fmla="*/ 15716 h 28575"/>
                  <a:gd name="connsiteX3" fmla="*/ 15716 w 28575"/>
                  <a:gd name="connsiteY3" fmla="*/ 7144 h 28575"/>
                  <a:gd name="connsiteX4" fmla="*/ 24289 w 28575"/>
                  <a:gd name="connsiteY4" fmla="*/ 15716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4289" y="15716"/>
                    </a:moveTo>
                    <a:cubicBezTo>
                      <a:pt x="24289" y="20451"/>
                      <a:pt x="20450" y="24289"/>
                      <a:pt x="15716" y="24289"/>
                    </a:cubicBezTo>
                    <a:cubicBezTo>
                      <a:pt x="10981" y="24289"/>
                      <a:pt x="7143" y="20450"/>
                      <a:pt x="7143" y="15716"/>
                    </a:cubicBezTo>
                    <a:cubicBezTo>
                      <a:pt x="7143" y="10982"/>
                      <a:pt x="10981" y="7144"/>
                      <a:pt x="15716" y="7144"/>
                    </a:cubicBezTo>
                    <a:cubicBezTo>
                      <a:pt x="20450" y="7144"/>
                      <a:pt x="24289" y="10982"/>
                      <a:pt x="24289" y="1571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02" name="Freeform: Shape 202">
                <a:extLst>
                  <a:ext uri="{FF2B5EF4-FFF2-40B4-BE49-F238E27FC236}">
                    <a16:creationId xmlns="" xmlns:a16="http://schemas.microsoft.com/office/drawing/2014/main" id="{D458553B-B5C5-4781-BEC1-94F47A34704C}"/>
                  </a:ext>
                </a:extLst>
              </p:cNvPr>
              <p:cNvSpPr/>
              <p:nvPr/>
            </p:nvSpPr>
            <p:spPr>
              <a:xfrm>
                <a:off x="9068276" y="4538186"/>
                <a:ext cx="28575" cy="28575"/>
              </a:xfrm>
              <a:custGeom>
                <a:avLst/>
                <a:gdLst>
                  <a:gd name="connsiteX0" fmla="*/ 24289 w 28575"/>
                  <a:gd name="connsiteY0" fmla="*/ 15716 h 28575"/>
                  <a:gd name="connsiteX1" fmla="*/ 15716 w 28575"/>
                  <a:gd name="connsiteY1" fmla="*/ 24289 h 28575"/>
                  <a:gd name="connsiteX2" fmla="*/ 7143 w 28575"/>
                  <a:gd name="connsiteY2" fmla="*/ 15716 h 28575"/>
                  <a:gd name="connsiteX3" fmla="*/ 15716 w 28575"/>
                  <a:gd name="connsiteY3" fmla="*/ 7144 h 28575"/>
                  <a:gd name="connsiteX4" fmla="*/ 24289 w 28575"/>
                  <a:gd name="connsiteY4" fmla="*/ 15716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4289" y="15716"/>
                    </a:moveTo>
                    <a:cubicBezTo>
                      <a:pt x="24289" y="20451"/>
                      <a:pt x="20450" y="24289"/>
                      <a:pt x="15716" y="24289"/>
                    </a:cubicBezTo>
                    <a:cubicBezTo>
                      <a:pt x="10981" y="24289"/>
                      <a:pt x="7143" y="20451"/>
                      <a:pt x="7143" y="15716"/>
                    </a:cubicBezTo>
                    <a:cubicBezTo>
                      <a:pt x="7143" y="10982"/>
                      <a:pt x="10981" y="7144"/>
                      <a:pt x="15716" y="7144"/>
                    </a:cubicBezTo>
                    <a:cubicBezTo>
                      <a:pt x="20450" y="7144"/>
                      <a:pt x="24289" y="10982"/>
                      <a:pt x="24289" y="1571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03" name="Freeform: Shape 203">
                <a:extLst>
                  <a:ext uri="{FF2B5EF4-FFF2-40B4-BE49-F238E27FC236}">
                    <a16:creationId xmlns="" xmlns:a16="http://schemas.microsoft.com/office/drawing/2014/main" id="{C7E3E349-2960-4482-B7A5-FE7287FC3E98}"/>
                  </a:ext>
                </a:extLst>
              </p:cNvPr>
              <p:cNvSpPr/>
              <p:nvPr/>
            </p:nvSpPr>
            <p:spPr>
              <a:xfrm>
                <a:off x="8864441" y="2312193"/>
                <a:ext cx="28575" cy="28575"/>
              </a:xfrm>
              <a:custGeom>
                <a:avLst/>
                <a:gdLst>
                  <a:gd name="connsiteX0" fmla="*/ 28099 w 28575"/>
                  <a:gd name="connsiteY0" fmla="*/ 17621 h 28575"/>
                  <a:gd name="connsiteX1" fmla="*/ 17621 w 28575"/>
                  <a:gd name="connsiteY1" fmla="*/ 28099 h 28575"/>
                  <a:gd name="connsiteX2" fmla="*/ 7144 w 28575"/>
                  <a:gd name="connsiteY2" fmla="*/ 17621 h 28575"/>
                  <a:gd name="connsiteX3" fmla="*/ 17621 w 28575"/>
                  <a:gd name="connsiteY3" fmla="*/ 7144 h 28575"/>
                  <a:gd name="connsiteX4" fmla="*/ 28099 w 28575"/>
                  <a:gd name="connsiteY4" fmla="*/ 17621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8099" y="17621"/>
                    </a:moveTo>
                    <a:cubicBezTo>
                      <a:pt x="28099" y="23408"/>
                      <a:pt x="23408" y="28099"/>
                      <a:pt x="17621" y="28099"/>
                    </a:cubicBezTo>
                    <a:cubicBezTo>
                      <a:pt x="11835" y="28099"/>
                      <a:pt x="7144" y="23408"/>
                      <a:pt x="7144" y="17621"/>
                    </a:cubicBezTo>
                    <a:cubicBezTo>
                      <a:pt x="7144" y="11835"/>
                      <a:pt x="11835" y="7144"/>
                      <a:pt x="17621" y="7144"/>
                    </a:cubicBezTo>
                    <a:cubicBezTo>
                      <a:pt x="23408" y="7144"/>
                      <a:pt x="28099" y="11835"/>
                      <a:pt x="28099" y="1762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04" name="Freeform: Shape 204">
                <a:extLst>
                  <a:ext uri="{FF2B5EF4-FFF2-40B4-BE49-F238E27FC236}">
                    <a16:creationId xmlns="" xmlns:a16="http://schemas.microsoft.com/office/drawing/2014/main" id="{06F5BED6-F685-43DE-AC02-3BD38B25C2D6}"/>
                  </a:ext>
                </a:extLst>
              </p:cNvPr>
              <p:cNvSpPr/>
              <p:nvPr/>
            </p:nvSpPr>
            <p:spPr>
              <a:xfrm>
                <a:off x="8864441" y="2514123"/>
                <a:ext cx="28575" cy="28575"/>
              </a:xfrm>
              <a:custGeom>
                <a:avLst/>
                <a:gdLst>
                  <a:gd name="connsiteX0" fmla="*/ 28099 w 28575"/>
                  <a:gd name="connsiteY0" fmla="*/ 17621 h 28575"/>
                  <a:gd name="connsiteX1" fmla="*/ 17621 w 28575"/>
                  <a:gd name="connsiteY1" fmla="*/ 28099 h 28575"/>
                  <a:gd name="connsiteX2" fmla="*/ 7144 w 28575"/>
                  <a:gd name="connsiteY2" fmla="*/ 17621 h 28575"/>
                  <a:gd name="connsiteX3" fmla="*/ 17621 w 28575"/>
                  <a:gd name="connsiteY3" fmla="*/ 7144 h 28575"/>
                  <a:gd name="connsiteX4" fmla="*/ 28099 w 28575"/>
                  <a:gd name="connsiteY4" fmla="*/ 17621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8099" y="17621"/>
                    </a:moveTo>
                    <a:cubicBezTo>
                      <a:pt x="28099" y="23408"/>
                      <a:pt x="23408" y="28099"/>
                      <a:pt x="17621" y="28099"/>
                    </a:cubicBezTo>
                    <a:cubicBezTo>
                      <a:pt x="11835" y="28099"/>
                      <a:pt x="7144" y="23408"/>
                      <a:pt x="7144" y="17621"/>
                    </a:cubicBezTo>
                    <a:cubicBezTo>
                      <a:pt x="7144" y="11835"/>
                      <a:pt x="11835" y="7144"/>
                      <a:pt x="17621" y="7144"/>
                    </a:cubicBezTo>
                    <a:cubicBezTo>
                      <a:pt x="23408" y="7144"/>
                      <a:pt x="28099" y="11835"/>
                      <a:pt x="28099" y="1762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05" name="Freeform: Shape 205">
                <a:extLst>
                  <a:ext uri="{FF2B5EF4-FFF2-40B4-BE49-F238E27FC236}">
                    <a16:creationId xmlns="" xmlns:a16="http://schemas.microsoft.com/office/drawing/2014/main" id="{588C9015-E694-484C-8747-6F6D64049FB0}"/>
                  </a:ext>
                </a:extLst>
              </p:cNvPr>
              <p:cNvSpPr/>
              <p:nvPr/>
            </p:nvSpPr>
            <p:spPr>
              <a:xfrm>
                <a:off x="8864441" y="2716053"/>
                <a:ext cx="28575" cy="28575"/>
              </a:xfrm>
              <a:custGeom>
                <a:avLst/>
                <a:gdLst>
                  <a:gd name="connsiteX0" fmla="*/ 28099 w 28575"/>
                  <a:gd name="connsiteY0" fmla="*/ 17621 h 28575"/>
                  <a:gd name="connsiteX1" fmla="*/ 17621 w 28575"/>
                  <a:gd name="connsiteY1" fmla="*/ 28099 h 28575"/>
                  <a:gd name="connsiteX2" fmla="*/ 7144 w 28575"/>
                  <a:gd name="connsiteY2" fmla="*/ 17621 h 28575"/>
                  <a:gd name="connsiteX3" fmla="*/ 17621 w 28575"/>
                  <a:gd name="connsiteY3" fmla="*/ 7144 h 28575"/>
                  <a:gd name="connsiteX4" fmla="*/ 28099 w 28575"/>
                  <a:gd name="connsiteY4" fmla="*/ 17621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8099" y="17621"/>
                    </a:moveTo>
                    <a:cubicBezTo>
                      <a:pt x="28099" y="23408"/>
                      <a:pt x="23408" y="28099"/>
                      <a:pt x="17621" y="28099"/>
                    </a:cubicBezTo>
                    <a:cubicBezTo>
                      <a:pt x="11835" y="28099"/>
                      <a:pt x="7144" y="23408"/>
                      <a:pt x="7144" y="17621"/>
                    </a:cubicBezTo>
                    <a:cubicBezTo>
                      <a:pt x="7144" y="11835"/>
                      <a:pt x="11835" y="7144"/>
                      <a:pt x="17621" y="7144"/>
                    </a:cubicBezTo>
                    <a:cubicBezTo>
                      <a:pt x="23408" y="7144"/>
                      <a:pt x="28099" y="11835"/>
                      <a:pt x="28099" y="1762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06" name="Freeform: Shape 206">
                <a:extLst>
                  <a:ext uri="{FF2B5EF4-FFF2-40B4-BE49-F238E27FC236}">
                    <a16:creationId xmlns="" xmlns:a16="http://schemas.microsoft.com/office/drawing/2014/main" id="{F5E83FEB-4514-4E40-814D-CB57922F4712}"/>
                  </a:ext>
                </a:extLst>
              </p:cNvPr>
              <p:cNvSpPr/>
              <p:nvPr/>
            </p:nvSpPr>
            <p:spPr>
              <a:xfrm>
                <a:off x="8864441" y="2918936"/>
                <a:ext cx="28575" cy="28575"/>
              </a:xfrm>
              <a:custGeom>
                <a:avLst/>
                <a:gdLst>
                  <a:gd name="connsiteX0" fmla="*/ 28099 w 28575"/>
                  <a:gd name="connsiteY0" fmla="*/ 17621 h 28575"/>
                  <a:gd name="connsiteX1" fmla="*/ 17621 w 28575"/>
                  <a:gd name="connsiteY1" fmla="*/ 28099 h 28575"/>
                  <a:gd name="connsiteX2" fmla="*/ 7144 w 28575"/>
                  <a:gd name="connsiteY2" fmla="*/ 17621 h 28575"/>
                  <a:gd name="connsiteX3" fmla="*/ 17621 w 28575"/>
                  <a:gd name="connsiteY3" fmla="*/ 7144 h 28575"/>
                  <a:gd name="connsiteX4" fmla="*/ 28099 w 28575"/>
                  <a:gd name="connsiteY4" fmla="*/ 17621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8099" y="17621"/>
                    </a:moveTo>
                    <a:cubicBezTo>
                      <a:pt x="28099" y="23408"/>
                      <a:pt x="23408" y="28099"/>
                      <a:pt x="17621" y="28099"/>
                    </a:cubicBezTo>
                    <a:cubicBezTo>
                      <a:pt x="11835" y="28099"/>
                      <a:pt x="7144" y="23408"/>
                      <a:pt x="7144" y="17621"/>
                    </a:cubicBezTo>
                    <a:cubicBezTo>
                      <a:pt x="7144" y="11835"/>
                      <a:pt x="11835" y="7144"/>
                      <a:pt x="17621" y="7144"/>
                    </a:cubicBezTo>
                    <a:cubicBezTo>
                      <a:pt x="23408" y="7144"/>
                      <a:pt x="28099" y="11835"/>
                      <a:pt x="28099" y="1762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07" name="Freeform: Shape 207">
                <a:extLst>
                  <a:ext uri="{FF2B5EF4-FFF2-40B4-BE49-F238E27FC236}">
                    <a16:creationId xmlns="" xmlns:a16="http://schemas.microsoft.com/office/drawing/2014/main" id="{667A8E61-491D-4429-A8BE-0F53E3A0B880}"/>
                  </a:ext>
                </a:extLst>
              </p:cNvPr>
              <p:cNvSpPr/>
              <p:nvPr/>
            </p:nvSpPr>
            <p:spPr>
              <a:xfrm>
                <a:off x="8864441" y="3120866"/>
                <a:ext cx="28575" cy="28575"/>
              </a:xfrm>
              <a:custGeom>
                <a:avLst/>
                <a:gdLst>
                  <a:gd name="connsiteX0" fmla="*/ 28099 w 28575"/>
                  <a:gd name="connsiteY0" fmla="*/ 17621 h 28575"/>
                  <a:gd name="connsiteX1" fmla="*/ 17621 w 28575"/>
                  <a:gd name="connsiteY1" fmla="*/ 28099 h 28575"/>
                  <a:gd name="connsiteX2" fmla="*/ 7144 w 28575"/>
                  <a:gd name="connsiteY2" fmla="*/ 17621 h 28575"/>
                  <a:gd name="connsiteX3" fmla="*/ 17621 w 28575"/>
                  <a:gd name="connsiteY3" fmla="*/ 7144 h 28575"/>
                  <a:gd name="connsiteX4" fmla="*/ 28099 w 28575"/>
                  <a:gd name="connsiteY4" fmla="*/ 17621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8099" y="17621"/>
                    </a:moveTo>
                    <a:cubicBezTo>
                      <a:pt x="28099" y="23408"/>
                      <a:pt x="23408" y="28099"/>
                      <a:pt x="17621" y="28099"/>
                    </a:cubicBezTo>
                    <a:cubicBezTo>
                      <a:pt x="11835" y="28099"/>
                      <a:pt x="7144" y="23408"/>
                      <a:pt x="7144" y="17621"/>
                    </a:cubicBezTo>
                    <a:cubicBezTo>
                      <a:pt x="7144" y="11835"/>
                      <a:pt x="11835" y="7144"/>
                      <a:pt x="17621" y="7144"/>
                    </a:cubicBezTo>
                    <a:cubicBezTo>
                      <a:pt x="23408" y="7144"/>
                      <a:pt x="28099" y="11835"/>
                      <a:pt x="28099" y="1762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08" name="Freeform: Shape 208">
                <a:extLst>
                  <a:ext uri="{FF2B5EF4-FFF2-40B4-BE49-F238E27FC236}">
                    <a16:creationId xmlns="" xmlns:a16="http://schemas.microsoft.com/office/drawing/2014/main" id="{BF881857-5F9F-40D4-91C6-422708DD17E0}"/>
                  </a:ext>
                </a:extLst>
              </p:cNvPr>
              <p:cNvSpPr/>
              <p:nvPr/>
            </p:nvSpPr>
            <p:spPr>
              <a:xfrm>
                <a:off x="8864441" y="3322796"/>
                <a:ext cx="28575" cy="28575"/>
              </a:xfrm>
              <a:custGeom>
                <a:avLst/>
                <a:gdLst>
                  <a:gd name="connsiteX0" fmla="*/ 28099 w 28575"/>
                  <a:gd name="connsiteY0" fmla="*/ 17621 h 28575"/>
                  <a:gd name="connsiteX1" fmla="*/ 17621 w 28575"/>
                  <a:gd name="connsiteY1" fmla="*/ 28099 h 28575"/>
                  <a:gd name="connsiteX2" fmla="*/ 7144 w 28575"/>
                  <a:gd name="connsiteY2" fmla="*/ 17621 h 28575"/>
                  <a:gd name="connsiteX3" fmla="*/ 17621 w 28575"/>
                  <a:gd name="connsiteY3" fmla="*/ 7144 h 28575"/>
                  <a:gd name="connsiteX4" fmla="*/ 28099 w 28575"/>
                  <a:gd name="connsiteY4" fmla="*/ 17621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8099" y="17621"/>
                    </a:moveTo>
                    <a:cubicBezTo>
                      <a:pt x="28099" y="23408"/>
                      <a:pt x="23408" y="28099"/>
                      <a:pt x="17621" y="28099"/>
                    </a:cubicBezTo>
                    <a:cubicBezTo>
                      <a:pt x="11835" y="28099"/>
                      <a:pt x="7144" y="23408"/>
                      <a:pt x="7144" y="17621"/>
                    </a:cubicBezTo>
                    <a:cubicBezTo>
                      <a:pt x="7144" y="11835"/>
                      <a:pt x="11835" y="7144"/>
                      <a:pt x="17621" y="7144"/>
                    </a:cubicBezTo>
                    <a:cubicBezTo>
                      <a:pt x="23408" y="7144"/>
                      <a:pt x="28099" y="11835"/>
                      <a:pt x="28099" y="1762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09" name="Freeform: Shape 209">
                <a:extLst>
                  <a:ext uri="{FF2B5EF4-FFF2-40B4-BE49-F238E27FC236}">
                    <a16:creationId xmlns="" xmlns:a16="http://schemas.microsoft.com/office/drawing/2014/main" id="{E772F149-389D-443A-AA75-2123CAF1E772}"/>
                  </a:ext>
                </a:extLst>
              </p:cNvPr>
              <p:cNvSpPr/>
              <p:nvPr/>
            </p:nvSpPr>
            <p:spPr>
              <a:xfrm>
                <a:off x="8864441" y="3524726"/>
                <a:ext cx="28575" cy="28575"/>
              </a:xfrm>
              <a:custGeom>
                <a:avLst/>
                <a:gdLst>
                  <a:gd name="connsiteX0" fmla="*/ 28099 w 28575"/>
                  <a:gd name="connsiteY0" fmla="*/ 17621 h 28575"/>
                  <a:gd name="connsiteX1" fmla="*/ 17621 w 28575"/>
                  <a:gd name="connsiteY1" fmla="*/ 28099 h 28575"/>
                  <a:gd name="connsiteX2" fmla="*/ 7144 w 28575"/>
                  <a:gd name="connsiteY2" fmla="*/ 17621 h 28575"/>
                  <a:gd name="connsiteX3" fmla="*/ 17621 w 28575"/>
                  <a:gd name="connsiteY3" fmla="*/ 7144 h 28575"/>
                  <a:gd name="connsiteX4" fmla="*/ 28099 w 28575"/>
                  <a:gd name="connsiteY4" fmla="*/ 17621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8099" y="17621"/>
                    </a:moveTo>
                    <a:cubicBezTo>
                      <a:pt x="28099" y="23408"/>
                      <a:pt x="23408" y="28099"/>
                      <a:pt x="17621" y="28099"/>
                    </a:cubicBezTo>
                    <a:cubicBezTo>
                      <a:pt x="11835" y="28099"/>
                      <a:pt x="7144" y="23408"/>
                      <a:pt x="7144" y="17621"/>
                    </a:cubicBezTo>
                    <a:cubicBezTo>
                      <a:pt x="7144" y="11835"/>
                      <a:pt x="11835" y="7144"/>
                      <a:pt x="17621" y="7144"/>
                    </a:cubicBezTo>
                    <a:cubicBezTo>
                      <a:pt x="23408" y="7144"/>
                      <a:pt x="28099" y="11835"/>
                      <a:pt x="28099" y="1762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10" name="Freeform: Shape 210">
                <a:extLst>
                  <a:ext uri="{FF2B5EF4-FFF2-40B4-BE49-F238E27FC236}">
                    <a16:creationId xmlns="" xmlns:a16="http://schemas.microsoft.com/office/drawing/2014/main" id="{5EAD212C-5972-4E07-A196-28B80F8A2621}"/>
                  </a:ext>
                </a:extLst>
              </p:cNvPr>
              <p:cNvSpPr/>
              <p:nvPr/>
            </p:nvSpPr>
            <p:spPr>
              <a:xfrm>
                <a:off x="8864441" y="3727608"/>
                <a:ext cx="28575" cy="28575"/>
              </a:xfrm>
              <a:custGeom>
                <a:avLst/>
                <a:gdLst>
                  <a:gd name="connsiteX0" fmla="*/ 28099 w 28575"/>
                  <a:gd name="connsiteY0" fmla="*/ 17621 h 28575"/>
                  <a:gd name="connsiteX1" fmla="*/ 17621 w 28575"/>
                  <a:gd name="connsiteY1" fmla="*/ 28099 h 28575"/>
                  <a:gd name="connsiteX2" fmla="*/ 7144 w 28575"/>
                  <a:gd name="connsiteY2" fmla="*/ 17621 h 28575"/>
                  <a:gd name="connsiteX3" fmla="*/ 17621 w 28575"/>
                  <a:gd name="connsiteY3" fmla="*/ 7144 h 28575"/>
                  <a:gd name="connsiteX4" fmla="*/ 28099 w 28575"/>
                  <a:gd name="connsiteY4" fmla="*/ 17621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8099" y="17621"/>
                    </a:moveTo>
                    <a:cubicBezTo>
                      <a:pt x="28099" y="23408"/>
                      <a:pt x="23408" y="28099"/>
                      <a:pt x="17621" y="28099"/>
                    </a:cubicBezTo>
                    <a:cubicBezTo>
                      <a:pt x="11835" y="28099"/>
                      <a:pt x="7144" y="23408"/>
                      <a:pt x="7144" y="17621"/>
                    </a:cubicBezTo>
                    <a:cubicBezTo>
                      <a:pt x="7144" y="11835"/>
                      <a:pt x="11835" y="7144"/>
                      <a:pt x="17621" y="7144"/>
                    </a:cubicBezTo>
                    <a:cubicBezTo>
                      <a:pt x="23408" y="7144"/>
                      <a:pt x="28099" y="11835"/>
                      <a:pt x="28099" y="1762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11" name="Freeform: Shape 211">
                <a:extLst>
                  <a:ext uri="{FF2B5EF4-FFF2-40B4-BE49-F238E27FC236}">
                    <a16:creationId xmlns="" xmlns:a16="http://schemas.microsoft.com/office/drawing/2014/main" id="{22F74D47-A98E-49A1-AB29-91D51E2753B8}"/>
                  </a:ext>
                </a:extLst>
              </p:cNvPr>
              <p:cNvSpPr/>
              <p:nvPr/>
            </p:nvSpPr>
            <p:spPr>
              <a:xfrm>
                <a:off x="8864441" y="3929538"/>
                <a:ext cx="28575" cy="28575"/>
              </a:xfrm>
              <a:custGeom>
                <a:avLst/>
                <a:gdLst>
                  <a:gd name="connsiteX0" fmla="*/ 28099 w 28575"/>
                  <a:gd name="connsiteY0" fmla="*/ 17621 h 28575"/>
                  <a:gd name="connsiteX1" fmla="*/ 17621 w 28575"/>
                  <a:gd name="connsiteY1" fmla="*/ 28099 h 28575"/>
                  <a:gd name="connsiteX2" fmla="*/ 7144 w 28575"/>
                  <a:gd name="connsiteY2" fmla="*/ 17621 h 28575"/>
                  <a:gd name="connsiteX3" fmla="*/ 17621 w 28575"/>
                  <a:gd name="connsiteY3" fmla="*/ 7144 h 28575"/>
                  <a:gd name="connsiteX4" fmla="*/ 28099 w 28575"/>
                  <a:gd name="connsiteY4" fmla="*/ 17621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8099" y="17621"/>
                    </a:moveTo>
                    <a:cubicBezTo>
                      <a:pt x="28099" y="23408"/>
                      <a:pt x="23408" y="28099"/>
                      <a:pt x="17621" y="28099"/>
                    </a:cubicBezTo>
                    <a:cubicBezTo>
                      <a:pt x="11835" y="28099"/>
                      <a:pt x="7144" y="23408"/>
                      <a:pt x="7144" y="17621"/>
                    </a:cubicBezTo>
                    <a:cubicBezTo>
                      <a:pt x="7144" y="11835"/>
                      <a:pt x="11835" y="7144"/>
                      <a:pt x="17621" y="7144"/>
                    </a:cubicBezTo>
                    <a:cubicBezTo>
                      <a:pt x="23408" y="7144"/>
                      <a:pt x="28099" y="11835"/>
                      <a:pt x="28099" y="1762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12" name="Freeform: Shape 212">
                <a:extLst>
                  <a:ext uri="{FF2B5EF4-FFF2-40B4-BE49-F238E27FC236}">
                    <a16:creationId xmlns="" xmlns:a16="http://schemas.microsoft.com/office/drawing/2014/main" id="{7B0D0331-9A41-4B0B-9D29-2A2C3B1108CA}"/>
                  </a:ext>
                </a:extLst>
              </p:cNvPr>
              <p:cNvSpPr/>
              <p:nvPr/>
            </p:nvSpPr>
            <p:spPr>
              <a:xfrm>
                <a:off x="8864441" y="4131468"/>
                <a:ext cx="28575" cy="28575"/>
              </a:xfrm>
              <a:custGeom>
                <a:avLst/>
                <a:gdLst>
                  <a:gd name="connsiteX0" fmla="*/ 28099 w 28575"/>
                  <a:gd name="connsiteY0" fmla="*/ 17621 h 28575"/>
                  <a:gd name="connsiteX1" fmla="*/ 17621 w 28575"/>
                  <a:gd name="connsiteY1" fmla="*/ 28099 h 28575"/>
                  <a:gd name="connsiteX2" fmla="*/ 7144 w 28575"/>
                  <a:gd name="connsiteY2" fmla="*/ 17621 h 28575"/>
                  <a:gd name="connsiteX3" fmla="*/ 17621 w 28575"/>
                  <a:gd name="connsiteY3" fmla="*/ 7144 h 28575"/>
                  <a:gd name="connsiteX4" fmla="*/ 28099 w 28575"/>
                  <a:gd name="connsiteY4" fmla="*/ 17621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8099" y="17621"/>
                    </a:moveTo>
                    <a:cubicBezTo>
                      <a:pt x="28099" y="23408"/>
                      <a:pt x="23408" y="28099"/>
                      <a:pt x="17621" y="28099"/>
                    </a:cubicBezTo>
                    <a:cubicBezTo>
                      <a:pt x="11835" y="28099"/>
                      <a:pt x="7144" y="23408"/>
                      <a:pt x="7144" y="17621"/>
                    </a:cubicBezTo>
                    <a:cubicBezTo>
                      <a:pt x="7144" y="11835"/>
                      <a:pt x="11835" y="7144"/>
                      <a:pt x="17621" y="7144"/>
                    </a:cubicBezTo>
                    <a:cubicBezTo>
                      <a:pt x="23408" y="7144"/>
                      <a:pt x="28099" y="11835"/>
                      <a:pt x="28099" y="1762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13" name="Freeform: Shape 213">
                <a:extLst>
                  <a:ext uri="{FF2B5EF4-FFF2-40B4-BE49-F238E27FC236}">
                    <a16:creationId xmlns="" xmlns:a16="http://schemas.microsoft.com/office/drawing/2014/main" id="{64441473-3965-4F5B-A3EC-80D1C9BF7C20}"/>
                  </a:ext>
                </a:extLst>
              </p:cNvPr>
              <p:cNvSpPr/>
              <p:nvPr/>
            </p:nvSpPr>
            <p:spPr>
              <a:xfrm>
                <a:off x="8864441" y="4333398"/>
                <a:ext cx="28575" cy="28575"/>
              </a:xfrm>
              <a:custGeom>
                <a:avLst/>
                <a:gdLst>
                  <a:gd name="connsiteX0" fmla="*/ 28099 w 28575"/>
                  <a:gd name="connsiteY0" fmla="*/ 17621 h 28575"/>
                  <a:gd name="connsiteX1" fmla="*/ 17621 w 28575"/>
                  <a:gd name="connsiteY1" fmla="*/ 28099 h 28575"/>
                  <a:gd name="connsiteX2" fmla="*/ 7144 w 28575"/>
                  <a:gd name="connsiteY2" fmla="*/ 17621 h 28575"/>
                  <a:gd name="connsiteX3" fmla="*/ 17621 w 28575"/>
                  <a:gd name="connsiteY3" fmla="*/ 7144 h 28575"/>
                  <a:gd name="connsiteX4" fmla="*/ 28099 w 28575"/>
                  <a:gd name="connsiteY4" fmla="*/ 17621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8099" y="17621"/>
                    </a:moveTo>
                    <a:cubicBezTo>
                      <a:pt x="28099" y="23408"/>
                      <a:pt x="23408" y="28099"/>
                      <a:pt x="17621" y="28099"/>
                    </a:cubicBezTo>
                    <a:cubicBezTo>
                      <a:pt x="11835" y="28099"/>
                      <a:pt x="7144" y="23408"/>
                      <a:pt x="7144" y="17621"/>
                    </a:cubicBezTo>
                    <a:cubicBezTo>
                      <a:pt x="7144" y="11835"/>
                      <a:pt x="11835" y="7144"/>
                      <a:pt x="17621" y="7144"/>
                    </a:cubicBezTo>
                    <a:cubicBezTo>
                      <a:pt x="23408" y="7144"/>
                      <a:pt x="28099" y="11835"/>
                      <a:pt x="28099" y="1762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14" name="Freeform: Shape 214">
                <a:extLst>
                  <a:ext uri="{FF2B5EF4-FFF2-40B4-BE49-F238E27FC236}">
                    <a16:creationId xmlns="" xmlns:a16="http://schemas.microsoft.com/office/drawing/2014/main" id="{DEB249D8-E961-4088-9996-F691121689DA}"/>
                  </a:ext>
                </a:extLst>
              </p:cNvPr>
              <p:cNvSpPr/>
              <p:nvPr/>
            </p:nvSpPr>
            <p:spPr>
              <a:xfrm>
                <a:off x="8864441" y="4536281"/>
                <a:ext cx="28575" cy="28575"/>
              </a:xfrm>
              <a:custGeom>
                <a:avLst/>
                <a:gdLst>
                  <a:gd name="connsiteX0" fmla="*/ 28099 w 28575"/>
                  <a:gd name="connsiteY0" fmla="*/ 17621 h 28575"/>
                  <a:gd name="connsiteX1" fmla="*/ 17621 w 28575"/>
                  <a:gd name="connsiteY1" fmla="*/ 28099 h 28575"/>
                  <a:gd name="connsiteX2" fmla="*/ 7144 w 28575"/>
                  <a:gd name="connsiteY2" fmla="*/ 17621 h 28575"/>
                  <a:gd name="connsiteX3" fmla="*/ 17621 w 28575"/>
                  <a:gd name="connsiteY3" fmla="*/ 7144 h 28575"/>
                  <a:gd name="connsiteX4" fmla="*/ 28099 w 28575"/>
                  <a:gd name="connsiteY4" fmla="*/ 17621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8099" y="17621"/>
                    </a:moveTo>
                    <a:cubicBezTo>
                      <a:pt x="28099" y="23408"/>
                      <a:pt x="23408" y="28099"/>
                      <a:pt x="17621" y="28099"/>
                    </a:cubicBezTo>
                    <a:cubicBezTo>
                      <a:pt x="11835" y="28099"/>
                      <a:pt x="7144" y="23408"/>
                      <a:pt x="7144" y="17621"/>
                    </a:cubicBezTo>
                    <a:cubicBezTo>
                      <a:pt x="7144" y="11835"/>
                      <a:pt x="11835" y="7144"/>
                      <a:pt x="17621" y="7144"/>
                    </a:cubicBezTo>
                    <a:cubicBezTo>
                      <a:pt x="23408" y="7144"/>
                      <a:pt x="28099" y="11835"/>
                      <a:pt x="28099" y="1762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15" name="Freeform: Shape 215">
                <a:extLst>
                  <a:ext uri="{FF2B5EF4-FFF2-40B4-BE49-F238E27FC236}">
                    <a16:creationId xmlns="" xmlns:a16="http://schemas.microsoft.com/office/drawing/2014/main" id="{65CF42B8-07F0-4219-9DA7-38E2901A3EE2}"/>
                  </a:ext>
                </a:extLst>
              </p:cNvPr>
              <p:cNvSpPr/>
              <p:nvPr/>
            </p:nvSpPr>
            <p:spPr>
              <a:xfrm>
                <a:off x="8661559" y="2311241"/>
                <a:ext cx="28575" cy="28575"/>
              </a:xfrm>
              <a:custGeom>
                <a:avLst/>
                <a:gdLst>
                  <a:gd name="connsiteX0" fmla="*/ 30004 w 28575"/>
                  <a:gd name="connsiteY0" fmla="*/ 18574 h 28575"/>
                  <a:gd name="connsiteX1" fmla="*/ 18574 w 28575"/>
                  <a:gd name="connsiteY1" fmla="*/ 30004 h 28575"/>
                  <a:gd name="connsiteX2" fmla="*/ 7144 w 28575"/>
                  <a:gd name="connsiteY2" fmla="*/ 18574 h 28575"/>
                  <a:gd name="connsiteX3" fmla="*/ 18574 w 28575"/>
                  <a:gd name="connsiteY3" fmla="*/ 7144 h 28575"/>
                  <a:gd name="connsiteX4" fmla="*/ 30004 w 28575"/>
                  <a:gd name="connsiteY4" fmla="*/ 1857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30004" y="18574"/>
                    </a:moveTo>
                    <a:cubicBezTo>
                      <a:pt x="30004" y="24886"/>
                      <a:pt x="24887" y="30004"/>
                      <a:pt x="18574" y="30004"/>
                    </a:cubicBezTo>
                    <a:cubicBezTo>
                      <a:pt x="12261" y="30004"/>
                      <a:pt x="7144" y="24886"/>
                      <a:pt x="7144" y="18574"/>
                    </a:cubicBezTo>
                    <a:cubicBezTo>
                      <a:pt x="7144" y="12261"/>
                      <a:pt x="12261" y="7144"/>
                      <a:pt x="18574" y="7144"/>
                    </a:cubicBezTo>
                    <a:cubicBezTo>
                      <a:pt x="24886" y="7144"/>
                      <a:pt x="30004" y="12261"/>
                      <a:pt x="30004" y="1857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16" name="Freeform: Shape 216">
                <a:extLst>
                  <a:ext uri="{FF2B5EF4-FFF2-40B4-BE49-F238E27FC236}">
                    <a16:creationId xmlns="" xmlns:a16="http://schemas.microsoft.com/office/drawing/2014/main" id="{2C4EF9E3-ECC5-43C5-9A7F-39F8EC81E93A}"/>
                  </a:ext>
                </a:extLst>
              </p:cNvPr>
              <p:cNvSpPr/>
              <p:nvPr/>
            </p:nvSpPr>
            <p:spPr>
              <a:xfrm>
                <a:off x="8661559" y="2513171"/>
                <a:ext cx="28575" cy="28575"/>
              </a:xfrm>
              <a:custGeom>
                <a:avLst/>
                <a:gdLst>
                  <a:gd name="connsiteX0" fmla="*/ 30004 w 28575"/>
                  <a:gd name="connsiteY0" fmla="*/ 18574 h 28575"/>
                  <a:gd name="connsiteX1" fmla="*/ 18574 w 28575"/>
                  <a:gd name="connsiteY1" fmla="*/ 30004 h 28575"/>
                  <a:gd name="connsiteX2" fmla="*/ 7144 w 28575"/>
                  <a:gd name="connsiteY2" fmla="*/ 18574 h 28575"/>
                  <a:gd name="connsiteX3" fmla="*/ 18574 w 28575"/>
                  <a:gd name="connsiteY3" fmla="*/ 7144 h 28575"/>
                  <a:gd name="connsiteX4" fmla="*/ 30004 w 28575"/>
                  <a:gd name="connsiteY4" fmla="*/ 1857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30004" y="18574"/>
                    </a:moveTo>
                    <a:cubicBezTo>
                      <a:pt x="30004" y="24886"/>
                      <a:pt x="24887" y="30004"/>
                      <a:pt x="18574" y="30004"/>
                    </a:cubicBezTo>
                    <a:cubicBezTo>
                      <a:pt x="12261" y="30004"/>
                      <a:pt x="7144" y="24886"/>
                      <a:pt x="7144" y="18574"/>
                    </a:cubicBezTo>
                    <a:cubicBezTo>
                      <a:pt x="7144" y="12261"/>
                      <a:pt x="12261" y="7144"/>
                      <a:pt x="18574" y="7144"/>
                    </a:cubicBezTo>
                    <a:cubicBezTo>
                      <a:pt x="24886" y="7144"/>
                      <a:pt x="30004" y="12261"/>
                      <a:pt x="30004" y="1857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17" name="Freeform: Shape 217">
                <a:extLst>
                  <a:ext uri="{FF2B5EF4-FFF2-40B4-BE49-F238E27FC236}">
                    <a16:creationId xmlns="" xmlns:a16="http://schemas.microsoft.com/office/drawing/2014/main" id="{47A1EA4F-E386-46FE-A918-458A8B13FACE}"/>
                  </a:ext>
                </a:extLst>
              </p:cNvPr>
              <p:cNvSpPr/>
              <p:nvPr/>
            </p:nvSpPr>
            <p:spPr>
              <a:xfrm>
                <a:off x="8661559" y="2715101"/>
                <a:ext cx="28575" cy="28575"/>
              </a:xfrm>
              <a:custGeom>
                <a:avLst/>
                <a:gdLst>
                  <a:gd name="connsiteX0" fmla="*/ 30004 w 28575"/>
                  <a:gd name="connsiteY0" fmla="*/ 18574 h 28575"/>
                  <a:gd name="connsiteX1" fmla="*/ 18574 w 28575"/>
                  <a:gd name="connsiteY1" fmla="*/ 30004 h 28575"/>
                  <a:gd name="connsiteX2" fmla="*/ 7144 w 28575"/>
                  <a:gd name="connsiteY2" fmla="*/ 18574 h 28575"/>
                  <a:gd name="connsiteX3" fmla="*/ 18574 w 28575"/>
                  <a:gd name="connsiteY3" fmla="*/ 7144 h 28575"/>
                  <a:gd name="connsiteX4" fmla="*/ 30004 w 28575"/>
                  <a:gd name="connsiteY4" fmla="*/ 1857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30004" y="18574"/>
                    </a:moveTo>
                    <a:cubicBezTo>
                      <a:pt x="30004" y="24886"/>
                      <a:pt x="24887" y="30004"/>
                      <a:pt x="18574" y="30004"/>
                    </a:cubicBezTo>
                    <a:cubicBezTo>
                      <a:pt x="12261" y="30004"/>
                      <a:pt x="7144" y="24886"/>
                      <a:pt x="7144" y="18574"/>
                    </a:cubicBezTo>
                    <a:cubicBezTo>
                      <a:pt x="7144" y="12261"/>
                      <a:pt x="12261" y="7144"/>
                      <a:pt x="18574" y="7144"/>
                    </a:cubicBezTo>
                    <a:cubicBezTo>
                      <a:pt x="24886" y="7144"/>
                      <a:pt x="30004" y="12261"/>
                      <a:pt x="30004" y="1857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18" name="Freeform: Shape 218">
                <a:extLst>
                  <a:ext uri="{FF2B5EF4-FFF2-40B4-BE49-F238E27FC236}">
                    <a16:creationId xmlns="" xmlns:a16="http://schemas.microsoft.com/office/drawing/2014/main" id="{12EB1823-D0D6-45B7-89F5-0EE491BC790C}"/>
                  </a:ext>
                </a:extLst>
              </p:cNvPr>
              <p:cNvSpPr/>
              <p:nvPr/>
            </p:nvSpPr>
            <p:spPr>
              <a:xfrm>
                <a:off x="8661559" y="2917983"/>
                <a:ext cx="28575" cy="28575"/>
              </a:xfrm>
              <a:custGeom>
                <a:avLst/>
                <a:gdLst>
                  <a:gd name="connsiteX0" fmla="*/ 30004 w 28575"/>
                  <a:gd name="connsiteY0" fmla="*/ 18574 h 28575"/>
                  <a:gd name="connsiteX1" fmla="*/ 18574 w 28575"/>
                  <a:gd name="connsiteY1" fmla="*/ 30004 h 28575"/>
                  <a:gd name="connsiteX2" fmla="*/ 7144 w 28575"/>
                  <a:gd name="connsiteY2" fmla="*/ 18574 h 28575"/>
                  <a:gd name="connsiteX3" fmla="*/ 18574 w 28575"/>
                  <a:gd name="connsiteY3" fmla="*/ 7144 h 28575"/>
                  <a:gd name="connsiteX4" fmla="*/ 30004 w 28575"/>
                  <a:gd name="connsiteY4" fmla="*/ 1857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30004" y="18574"/>
                    </a:moveTo>
                    <a:cubicBezTo>
                      <a:pt x="30004" y="24886"/>
                      <a:pt x="24887" y="30004"/>
                      <a:pt x="18574" y="30004"/>
                    </a:cubicBezTo>
                    <a:cubicBezTo>
                      <a:pt x="12261" y="30004"/>
                      <a:pt x="7144" y="24886"/>
                      <a:pt x="7144" y="18574"/>
                    </a:cubicBezTo>
                    <a:cubicBezTo>
                      <a:pt x="7144" y="12261"/>
                      <a:pt x="12261" y="7144"/>
                      <a:pt x="18574" y="7144"/>
                    </a:cubicBezTo>
                    <a:cubicBezTo>
                      <a:pt x="24886" y="7144"/>
                      <a:pt x="30004" y="12261"/>
                      <a:pt x="30004" y="1857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19" name="Freeform: Shape 219">
                <a:extLst>
                  <a:ext uri="{FF2B5EF4-FFF2-40B4-BE49-F238E27FC236}">
                    <a16:creationId xmlns="" xmlns:a16="http://schemas.microsoft.com/office/drawing/2014/main" id="{59BB1D0F-DAE9-443C-817D-1473E07BC45C}"/>
                  </a:ext>
                </a:extLst>
              </p:cNvPr>
              <p:cNvSpPr/>
              <p:nvPr/>
            </p:nvSpPr>
            <p:spPr>
              <a:xfrm>
                <a:off x="8661559" y="3119913"/>
                <a:ext cx="28575" cy="28575"/>
              </a:xfrm>
              <a:custGeom>
                <a:avLst/>
                <a:gdLst>
                  <a:gd name="connsiteX0" fmla="*/ 30004 w 28575"/>
                  <a:gd name="connsiteY0" fmla="*/ 18574 h 28575"/>
                  <a:gd name="connsiteX1" fmla="*/ 18574 w 28575"/>
                  <a:gd name="connsiteY1" fmla="*/ 30004 h 28575"/>
                  <a:gd name="connsiteX2" fmla="*/ 7144 w 28575"/>
                  <a:gd name="connsiteY2" fmla="*/ 18574 h 28575"/>
                  <a:gd name="connsiteX3" fmla="*/ 18574 w 28575"/>
                  <a:gd name="connsiteY3" fmla="*/ 7144 h 28575"/>
                  <a:gd name="connsiteX4" fmla="*/ 30004 w 28575"/>
                  <a:gd name="connsiteY4" fmla="*/ 1857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30004" y="18574"/>
                    </a:moveTo>
                    <a:cubicBezTo>
                      <a:pt x="30004" y="24886"/>
                      <a:pt x="24887" y="30004"/>
                      <a:pt x="18574" y="30004"/>
                    </a:cubicBezTo>
                    <a:cubicBezTo>
                      <a:pt x="12261" y="30004"/>
                      <a:pt x="7144" y="24886"/>
                      <a:pt x="7144" y="18574"/>
                    </a:cubicBezTo>
                    <a:cubicBezTo>
                      <a:pt x="7144" y="12261"/>
                      <a:pt x="12261" y="7144"/>
                      <a:pt x="18574" y="7144"/>
                    </a:cubicBezTo>
                    <a:cubicBezTo>
                      <a:pt x="24886" y="7144"/>
                      <a:pt x="30004" y="12261"/>
                      <a:pt x="30004" y="1857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20" name="Freeform: Shape 220">
                <a:extLst>
                  <a:ext uri="{FF2B5EF4-FFF2-40B4-BE49-F238E27FC236}">
                    <a16:creationId xmlns="" xmlns:a16="http://schemas.microsoft.com/office/drawing/2014/main" id="{7299BE73-E3A0-4D40-AF63-A0B325F4D43F}"/>
                  </a:ext>
                </a:extLst>
              </p:cNvPr>
              <p:cNvSpPr/>
              <p:nvPr/>
            </p:nvSpPr>
            <p:spPr>
              <a:xfrm>
                <a:off x="8661559" y="3321843"/>
                <a:ext cx="28575" cy="28575"/>
              </a:xfrm>
              <a:custGeom>
                <a:avLst/>
                <a:gdLst>
                  <a:gd name="connsiteX0" fmla="*/ 30004 w 28575"/>
                  <a:gd name="connsiteY0" fmla="*/ 18574 h 28575"/>
                  <a:gd name="connsiteX1" fmla="*/ 18574 w 28575"/>
                  <a:gd name="connsiteY1" fmla="*/ 30004 h 28575"/>
                  <a:gd name="connsiteX2" fmla="*/ 7144 w 28575"/>
                  <a:gd name="connsiteY2" fmla="*/ 18574 h 28575"/>
                  <a:gd name="connsiteX3" fmla="*/ 18574 w 28575"/>
                  <a:gd name="connsiteY3" fmla="*/ 7144 h 28575"/>
                  <a:gd name="connsiteX4" fmla="*/ 30004 w 28575"/>
                  <a:gd name="connsiteY4" fmla="*/ 1857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30004" y="18574"/>
                    </a:moveTo>
                    <a:cubicBezTo>
                      <a:pt x="30004" y="24887"/>
                      <a:pt x="24887" y="30004"/>
                      <a:pt x="18574" y="30004"/>
                    </a:cubicBezTo>
                    <a:cubicBezTo>
                      <a:pt x="12261" y="30004"/>
                      <a:pt x="7144" y="24887"/>
                      <a:pt x="7144" y="18574"/>
                    </a:cubicBezTo>
                    <a:cubicBezTo>
                      <a:pt x="7144" y="12261"/>
                      <a:pt x="12261" y="7144"/>
                      <a:pt x="18574" y="7144"/>
                    </a:cubicBezTo>
                    <a:cubicBezTo>
                      <a:pt x="24886" y="7144"/>
                      <a:pt x="30004" y="12261"/>
                      <a:pt x="30004" y="1857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21" name="Freeform: Shape 221">
                <a:extLst>
                  <a:ext uri="{FF2B5EF4-FFF2-40B4-BE49-F238E27FC236}">
                    <a16:creationId xmlns="" xmlns:a16="http://schemas.microsoft.com/office/drawing/2014/main" id="{FF233159-2AC5-4CAC-B367-E0035758F79F}"/>
                  </a:ext>
                </a:extLst>
              </p:cNvPr>
              <p:cNvSpPr/>
              <p:nvPr/>
            </p:nvSpPr>
            <p:spPr>
              <a:xfrm>
                <a:off x="8661559" y="3523773"/>
                <a:ext cx="28575" cy="28575"/>
              </a:xfrm>
              <a:custGeom>
                <a:avLst/>
                <a:gdLst>
                  <a:gd name="connsiteX0" fmla="*/ 30004 w 28575"/>
                  <a:gd name="connsiteY0" fmla="*/ 18574 h 28575"/>
                  <a:gd name="connsiteX1" fmla="*/ 18574 w 28575"/>
                  <a:gd name="connsiteY1" fmla="*/ 30004 h 28575"/>
                  <a:gd name="connsiteX2" fmla="*/ 7144 w 28575"/>
                  <a:gd name="connsiteY2" fmla="*/ 18574 h 28575"/>
                  <a:gd name="connsiteX3" fmla="*/ 18574 w 28575"/>
                  <a:gd name="connsiteY3" fmla="*/ 7144 h 28575"/>
                  <a:gd name="connsiteX4" fmla="*/ 30004 w 28575"/>
                  <a:gd name="connsiteY4" fmla="*/ 1857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30004" y="18574"/>
                    </a:moveTo>
                    <a:cubicBezTo>
                      <a:pt x="30004" y="24886"/>
                      <a:pt x="24887" y="30004"/>
                      <a:pt x="18574" y="30004"/>
                    </a:cubicBezTo>
                    <a:cubicBezTo>
                      <a:pt x="12261" y="30004"/>
                      <a:pt x="7144" y="24886"/>
                      <a:pt x="7144" y="18574"/>
                    </a:cubicBezTo>
                    <a:cubicBezTo>
                      <a:pt x="7144" y="12261"/>
                      <a:pt x="12261" y="7144"/>
                      <a:pt x="18574" y="7144"/>
                    </a:cubicBezTo>
                    <a:cubicBezTo>
                      <a:pt x="24886" y="7144"/>
                      <a:pt x="30004" y="12261"/>
                      <a:pt x="30004" y="1857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22" name="Freeform: Shape 222">
                <a:extLst>
                  <a:ext uri="{FF2B5EF4-FFF2-40B4-BE49-F238E27FC236}">
                    <a16:creationId xmlns="" xmlns:a16="http://schemas.microsoft.com/office/drawing/2014/main" id="{A7CD763B-EACE-4A6E-82C9-F2C60153E649}"/>
                  </a:ext>
                </a:extLst>
              </p:cNvPr>
              <p:cNvSpPr/>
              <p:nvPr/>
            </p:nvSpPr>
            <p:spPr>
              <a:xfrm>
                <a:off x="8661559" y="3726656"/>
                <a:ext cx="28575" cy="28575"/>
              </a:xfrm>
              <a:custGeom>
                <a:avLst/>
                <a:gdLst>
                  <a:gd name="connsiteX0" fmla="*/ 30004 w 28575"/>
                  <a:gd name="connsiteY0" fmla="*/ 18574 h 28575"/>
                  <a:gd name="connsiteX1" fmla="*/ 18574 w 28575"/>
                  <a:gd name="connsiteY1" fmla="*/ 30004 h 28575"/>
                  <a:gd name="connsiteX2" fmla="*/ 7144 w 28575"/>
                  <a:gd name="connsiteY2" fmla="*/ 18574 h 28575"/>
                  <a:gd name="connsiteX3" fmla="*/ 18574 w 28575"/>
                  <a:gd name="connsiteY3" fmla="*/ 7144 h 28575"/>
                  <a:gd name="connsiteX4" fmla="*/ 30004 w 28575"/>
                  <a:gd name="connsiteY4" fmla="*/ 1857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30004" y="18574"/>
                    </a:moveTo>
                    <a:cubicBezTo>
                      <a:pt x="30004" y="24887"/>
                      <a:pt x="24887" y="30004"/>
                      <a:pt x="18574" y="30004"/>
                    </a:cubicBezTo>
                    <a:cubicBezTo>
                      <a:pt x="12261" y="30004"/>
                      <a:pt x="7144" y="24887"/>
                      <a:pt x="7144" y="18574"/>
                    </a:cubicBezTo>
                    <a:cubicBezTo>
                      <a:pt x="7144" y="12261"/>
                      <a:pt x="12261" y="7144"/>
                      <a:pt x="18574" y="7144"/>
                    </a:cubicBezTo>
                    <a:cubicBezTo>
                      <a:pt x="24886" y="7144"/>
                      <a:pt x="30004" y="12261"/>
                      <a:pt x="30004" y="1857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23" name="Freeform: Shape 223">
                <a:extLst>
                  <a:ext uri="{FF2B5EF4-FFF2-40B4-BE49-F238E27FC236}">
                    <a16:creationId xmlns="" xmlns:a16="http://schemas.microsoft.com/office/drawing/2014/main" id="{76093DFB-509A-4A3A-AF98-0D2AFA772A6A}"/>
                  </a:ext>
                </a:extLst>
              </p:cNvPr>
              <p:cNvSpPr/>
              <p:nvPr/>
            </p:nvSpPr>
            <p:spPr>
              <a:xfrm>
                <a:off x="8661559" y="3928586"/>
                <a:ext cx="28575" cy="28575"/>
              </a:xfrm>
              <a:custGeom>
                <a:avLst/>
                <a:gdLst>
                  <a:gd name="connsiteX0" fmla="*/ 30004 w 28575"/>
                  <a:gd name="connsiteY0" fmla="*/ 18574 h 28575"/>
                  <a:gd name="connsiteX1" fmla="*/ 18574 w 28575"/>
                  <a:gd name="connsiteY1" fmla="*/ 30004 h 28575"/>
                  <a:gd name="connsiteX2" fmla="*/ 7144 w 28575"/>
                  <a:gd name="connsiteY2" fmla="*/ 18574 h 28575"/>
                  <a:gd name="connsiteX3" fmla="*/ 18574 w 28575"/>
                  <a:gd name="connsiteY3" fmla="*/ 7144 h 28575"/>
                  <a:gd name="connsiteX4" fmla="*/ 30004 w 28575"/>
                  <a:gd name="connsiteY4" fmla="*/ 1857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30004" y="18574"/>
                    </a:moveTo>
                    <a:cubicBezTo>
                      <a:pt x="30004" y="24886"/>
                      <a:pt x="24887" y="30004"/>
                      <a:pt x="18574" y="30004"/>
                    </a:cubicBezTo>
                    <a:cubicBezTo>
                      <a:pt x="12261" y="30004"/>
                      <a:pt x="7144" y="24886"/>
                      <a:pt x="7144" y="18574"/>
                    </a:cubicBezTo>
                    <a:cubicBezTo>
                      <a:pt x="7144" y="12261"/>
                      <a:pt x="12261" y="7144"/>
                      <a:pt x="18574" y="7144"/>
                    </a:cubicBezTo>
                    <a:cubicBezTo>
                      <a:pt x="24886" y="7144"/>
                      <a:pt x="30004" y="12261"/>
                      <a:pt x="30004" y="1857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24" name="Freeform: Shape 224">
                <a:extLst>
                  <a:ext uri="{FF2B5EF4-FFF2-40B4-BE49-F238E27FC236}">
                    <a16:creationId xmlns="" xmlns:a16="http://schemas.microsoft.com/office/drawing/2014/main" id="{7304E4B3-C1FF-4D99-A7D6-67D801ACFBA6}"/>
                  </a:ext>
                </a:extLst>
              </p:cNvPr>
              <p:cNvSpPr/>
              <p:nvPr/>
            </p:nvSpPr>
            <p:spPr>
              <a:xfrm>
                <a:off x="8661559" y="4130516"/>
                <a:ext cx="28575" cy="28575"/>
              </a:xfrm>
              <a:custGeom>
                <a:avLst/>
                <a:gdLst>
                  <a:gd name="connsiteX0" fmla="*/ 30004 w 28575"/>
                  <a:gd name="connsiteY0" fmla="*/ 18574 h 28575"/>
                  <a:gd name="connsiteX1" fmla="*/ 18574 w 28575"/>
                  <a:gd name="connsiteY1" fmla="*/ 30004 h 28575"/>
                  <a:gd name="connsiteX2" fmla="*/ 7144 w 28575"/>
                  <a:gd name="connsiteY2" fmla="*/ 18574 h 28575"/>
                  <a:gd name="connsiteX3" fmla="*/ 18574 w 28575"/>
                  <a:gd name="connsiteY3" fmla="*/ 7144 h 28575"/>
                  <a:gd name="connsiteX4" fmla="*/ 30004 w 28575"/>
                  <a:gd name="connsiteY4" fmla="*/ 1857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30004" y="18574"/>
                    </a:moveTo>
                    <a:cubicBezTo>
                      <a:pt x="30004" y="24887"/>
                      <a:pt x="24887" y="30004"/>
                      <a:pt x="18574" y="30004"/>
                    </a:cubicBezTo>
                    <a:cubicBezTo>
                      <a:pt x="12261" y="30004"/>
                      <a:pt x="7144" y="24887"/>
                      <a:pt x="7144" y="18574"/>
                    </a:cubicBezTo>
                    <a:cubicBezTo>
                      <a:pt x="7144" y="12261"/>
                      <a:pt x="12261" y="7144"/>
                      <a:pt x="18574" y="7144"/>
                    </a:cubicBezTo>
                    <a:cubicBezTo>
                      <a:pt x="24886" y="7144"/>
                      <a:pt x="30004" y="12261"/>
                      <a:pt x="30004" y="1857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25" name="Freeform: Shape 225">
                <a:extLst>
                  <a:ext uri="{FF2B5EF4-FFF2-40B4-BE49-F238E27FC236}">
                    <a16:creationId xmlns="" xmlns:a16="http://schemas.microsoft.com/office/drawing/2014/main" id="{E12583D7-C443-4B2C-B0E6-07F05F961D5E}"/>
                  </a:ext>
                </a:extLst>
              </p:cNvPr>
              <p:cNvSpPr/>
              <p:nvPr/>
            </p:nvSpPr>
            <p:spPr>
              <a:xfrm>
                <a:off x="8661559" y="4332446"/>
                <a:ext cx="28575" cy="28575"/>
              </a:xfrm>
              <a:custGeom>
                <a:avLst/>
                <a:gdLst>
                  <a:gd name="connsiteX0" fmla="*/ 30004 w 28575"/>
                  <a:gd name="connsiteY0" fmla="*/ 18574 h 28575"/>
                  <a:gd name="connsiteX1" fmla="*/ 18574 w 28575"/>
                  <a:gd name="connsiteY1" fmla="*/ 30004 h 28575"/>
                  <a:gd name="connsiteX2" fmla="*/ 7144 w 28575"/>
                  <a:gd name="connsiteY2" fmla="*/ 18574 h 28575"/>
                  <a:gd name="connsiteX3" fmla="*/ 18574 w 28575"/>
                  <a:gd name="connsiteY3" fmla="*/ 7144 h 28575"/>
                  <a:gd name="connsiteX4" fmla="*/ 30004 w 28575"/>
                  <a:gd name="connsiteY4" fmla="*/ 1857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30004" y="18574"/>
                    </a:moveTo>
                    <a:cubicBezTo>
                      <a:pt x="30004" y="24886"/>
                      <a:pt x="24887" y="30004"/>
                      <a:pt x="18574" y="30004"/>
                    </a:cubicBezTo>
                    <a:cubicBezTo>
                      <a:pt x="12261" y="30004"/>
                      <a:pt x="7144" y="24886"/>
                      <a:pt x="7144" y="18574"/>
                    </a:cubicBezTo>
                    <a:cubicBezTo>
                      <a:pt x="7144" y="12261"/>
                      <a:pt x="12261" y="7144"/>
                      <a:pt x="18574" y="7144"/>
                    </a:cubicBezTo>
                    <a:cubicBezTo>
                      <a:pt x="24886" y="7144"/>
                      <a:pt x="30004" y="12261"/>
                      <a:pt x="30004" y="1857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26" name="Freeform: Shape 226">
                <a:extLst>
                  <a:ext uri="{FF2B5EF4-FFF2-40B4-BE49-F238E27FC236}">
                    <a16:creationId xmlns="" xmlns:a16="http://schemas.microsoft.com/office/drawing/2014/main" id="{888CB486-3346-4D84-ACB2-1AC0FEB3AB26}"/>
                  </a:ext>
                </a:extLst>
              </p:cNvPr>
              <p:cNvSpPr/>
              <p:nvPr/>
            </p:nvSpPr>
            <p:spPr>
              <a:xfrm>
                <a:off x="8661559" y="4535328"/>
                <a:ext cx="28575" cy="28575"/>
              </a:xfrm>
              <a:custGeom>
                <a:avLst/>
                <a:gdLst>
                  <a:gd name="connsiteX0" fmla="*/ 30004 w 28575"/>
                  <a:gd name="connsiteY0" fmla="*/ 18574 h 28575"/>
                  <a:gd name="connsiteX1" fmla="*/ 18574 w 28575"/>
                  <a:gd name="connsiteY1" fmla="*/ 30004 h 28575"/>
                  <a:gd name="connsiteX2" fmla="*/ 7144 w 28575"/>
                  <a:gd name="connsiteY2" fmla="*/ 18574 h 28575"/>
                  <a:gd name="connsiteX3" fmla="*/ 18574 w 28575"/>
                  <a:gd name="connsiteY3" fmla="*/ 7144 h 28575"/>
                  <a:gd name="connsiteX4" fmla="*/ 30004 w 28575"/>
                  <a:gd name="connsiteY4" fmla="*/ 1857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30004" y="18574"/>
                    </a:moveTo>
                    <a:cubicBezTo>
                      <a:pt x="30004" y="24887"/>
                      <a:pt x="24887" y="30004"/>
                      <a:pt x="18574" y="30004"/>
                    </a:cubicBezTo>
                    <a:cubicBezTo>
                      <a:pt x="12261" y="30004"/>
                      <a:pt x="7144" y="24887"/>
                      <a:pt x="7144" y="18574"/>
                    </a:cubicBezTo>
                    <a:cubicBezTo>
                      <a:pt x="7144" y="12261"/>
                      <a:pt x="12261" y="7144"/>
                      <a:pt x="18574" y="7144"/>
                    </a:cubicBezTo>
                    <a:cubicBezTo>
                      <a:pt x="24886" y="7144"/>
                      <a:pt x="30004" y="12261"/>
                      <a:pt x="30004" y="1857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27" name="Freeform: Shape 227">
                <a:extLst>
                  <a:ext uri="{FF2B5EF4-FFF2-40B4-BE49-F238E27FC236}">
                    <a16:creationId xmlns="" xmlns:a16="http://schemas.microsoft.com/office/drawing/2014/main" id="{148B209B-C882-4F42-BA22-B8B519B966C5}"/>
                  </a:ext>
                </a:extLst>
              </p:cNvPr>
              <p:cNvSpPr/>
              <p:nvPr/>
            </p:nvSpPr>
            <p:spPr>
              <a:xfrm>
                <a:off x="8456771" y="2309336"/>
                <a:ext cx="38100" cy="38100"/>
              </a:xfrm>
              <a:custGeom>
                <a:avLst/>
                <a:gdLst>
                  <a:gd name="connsiteX0" fmla="*/ 33814 w 38100"/>
                  <a:gd name="connsiteY0" fmla="*/ 20479 h 38100"/>
                  <a:gd name="connsiteX1" fmla="*/ 20479 w 38100"/>
                  <a:gd name="connsiteY1" fmla="*/ 33814 h 38100"/>
                  <a:gd name="connsiteX2" fmla="*/ 7144 w 38100"/>
                  <a:gd name="connsiteY2" fmla="*/ 20479 h 38100"/>
                  <a:gd name="connsiteX3" fmla="*/ 20479 w 38100"/>
                  <a:gd name="connsiteY3" fmla="*/ 7144 h 38100"/>
                  <a:gd name="connsiteX4" fmla="*/ 33814 w 38100"/>
                  <a:gd name="connsiteY4" fmla="*/ 20479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3814" y="20479"/>
                    </a:moveTo>
                    <a:cubicBezTo>
                      <a:pt x="33814" y="27843"/>
                      <a:pt x="27843" y="33814"/>
                      <a:pt x="20479" y="33814"/>
                    </a:cubicBezTo>
                    <a:cubicBezTo>
                      <a:pt x="13114" y="33814"/>
                      <a:pt x="7144" y="27843"/>
                      <a:pt x="7144" y="20479"/>
                    </a:cubicBezTo>
                    <a:cubicBezTo>
                      <a:pt x="7144" y="13114"/>
                      <a:pt x="13114" y="7144"/>
                      <a:pt x="20479" y="7144"/>
                    </a:cubicBezTo>
                    <a:cubicBezTo>
                      <a:pt x="27843" y="7144"/>
                      <a:pt x="33814" y="13114"/>
                      <a:pt x="33814" y="2047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28" name="Freeform: Shape 228">
                <a:extLst>
                  <a:ext uri="{FF2B5EF4-FFF2-40B4-BE49-F238E27FC236}">
                    <a16:creationId xmlns="" xmlns:a16="http://schemas.microsoft.com/office/drawing/2014/main" id="{2786E738-85E6-4B43-8A41-71DA9285680F}"/>
                  </a:ext>
                </a:extLst>
              </p:cNvPr>
              <p:cNvSpPr/>
              <p:nvPr/>
            </p:nvSpPr>
            <p:spPr>
              <a:xfrm>
                <a:off x="8456771" y="2511266"/>
                <a:ext cx="38100" cy="38100"/>
              </a:xfrm>
              <a:custGeom>
                <a:avLst/>
                <a:gdLst>
                  <a:gd name="connsiteX0" fmla="*/ 33814 w 38100"/>
                  <a:gd name="connsiteY0" fmla="*/ 20479 h 38100"/>
                  <a:gd name="connsiteX1" fmla="*/ 20479 w 38100"/>
                  <a:gd name="connsiteY1" fmla="*/ 33814 h 38100"/>
                  <a:gd name="connsiteX2" fmla="*/ 7144 w 38100"/>
                  <a:gd name="connsiteY2" fmla="*/ 20479 h 38100"/>
                  <a:gd name="connsiteX3" fmla="*/ 20479 w 38100"/>
                  <a:gd name="connsiteY3" fmla="*/ 7144 h 38100"/>
                  <a:gd name="connsiteX4" fmla="*/ 33814 w 38100"/>
                  <a:gd name="connsiteY4" fmla="*/ 20479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3814" y="20479"/>
                    </a:moveTo>
                    <a:cubicBezTo>
                      <a:pt x="33814" y="27843"/>
                      <a:pt x="27843" y="33814"/>
                      <a:pt x="20479" y="33814"/>
                    </a:cubicBezTo>
                    <a:cubicBezTo>
                      <a:pt x="13114" y="33814"/>
                      <a:pt x="7144" y="27843"/>
                      <a:pt x="7144" y="20479"/>
                    </a:cubicBezTo>
                    <a:cubicBezTo>
                      <a:pt x="7144" y="13114"/>
                      <a:pt x="13114" y="7144"/>
                      <a:pt x="20479" y="7144"/>
                    </a:cubicBezTo>
                    <a:cubicBezTo>
                      <a:pt x="27843" y="7144"/>
                      <a:pt x="33814" y="13114"/>
                      <a:pt x="33814" y="2047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29" name="Freeform: Shape 229">
                <a:extLst>
                  <a:ext uri="{FF2B5EF4-FFF2-40B4-BE49-F238E27FC236}">
                    <a16:creationId xmlns="" xmlns:a16="http://schemas.microsoft.com/office/drawing/2014/main" id="{98167A09-7AF3-44E6-884F-D8EC1219CC07}"/>
                  </a:ext>
                </a:extLst>
              </p:cNvPr>
              <p:cNvSpPr/>
              <p:nvPr/>
            </p:nvSpPr>
            <p:spPr>
              <a:xfrm>
                <a:off x="8456771" y="2713196"/>
                <a:ext cx="38100" cy="38100"/>
              </a:xfrm>
              <a:custGeom>
                <a:avLst/>
                <a:gdLst>
                  <a:gd name="connsiteX0" fmla="*/ 33814 w 38100"/>
                  <a:gd name="connsiteY0" fmla="*/ 20479 h 38100"/>
                  <a:gd name="connsiteX1" fmla="*/ 20479 w 38100"/>
                  <a:gd name="connsiteY1" fmla="*/ 33814 h 38100"/>
                  <a:gd name="connsiteX2" fmla="*/ 7144 w 38100"/>
                  <a:gd name="connsiteY2" fmla="*/ 20479 h 38100"/>
                  <a:gd name="connsiteX3" fmla="*/ 20479 w 38100"/>
                  <a:gd name="connsiteY3" fmla="*/ 7144 h 38100"/>
                  <a:gd name="connsiteX4" fmla="*/ 33814 w 38100"/>
                  <a:gd name="connsiteY4" fmla="*/ 20479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3814" y="20479"/>
                    </a:moveTo>
                    <a:cubicBezTo>
                      <a:pt x="33814" y="27843"/>
                      <a:pt x="27843" y="33814"/>
                      <a:pt x="20479" y="33814"/>
                    </a:cubicBezTo>
                    <a:cubicBezTo>
                      <a:pt x="13114" y="33814"/>
                      <a:pt x="7144" y="27843"/>
                      <a:pt x="7144" y="20479"/>
                    </a:cubicBezTo>
                    <a:cubicBezTo>
                      <a:pt x="7144" y="13114"/>
                      <a:pt x="13114" y="7144"/>
                      <a:pt x="20479" y="7144"/>
                    </a:cubicBezTo>
                    <a:cubicBezTo>
                      <a:pt x="27843" y="7144"/>
                      <a:pt x="33814" y="13114"/>
                      <a:pt x="33814" y="2047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30" name="Freeform: Shape 230">
                <a:extLst>
                  <a:ext uri="{FF2B5EF4-FFF2-40B4-BE49-F238E27FC236}">
                    <a16:creationId xmlns="" xmlns:a16="http://schemas.microsoft.com/office/drawing/2014/main" id="{0CE39A39-1961-4706-8757-FB0639C65719}"/>
                  </a:ext>
                </a:extLst>
              </p:cNvPr>
              <p:cNvSpPr/>
              <p:nvPr/>
            </p:nvSpPr>
            <p:spPr>
              <a:xfrm>
                <a:off x="8456771" y="2915987"/>
                <a:ext cx="38100" cy="38100"/>
              </a:xfrm>
              <a:custGeom>
                <a:avLst/>
                <a:gdLst>
                  <a:gd name="connsiteX0" fmla="*/ 7144 w 38100"/>
                  <a:gd name="connsiteY0" fmla="*/ 20570 h 38100"/>
                  <a:gd name="connsiteX1" fmla="*/ 20479 w 38100"/>
                  <a:gd name="connsiteY1" fmla="*/ 33905 h 38100"/>
                  <a:gd name="connsiteX2" fmla="*/ 33814 w 38100"/>
                  <a:gd name="connsiteY2" fmla="*/ 20570 h 38100"/>
                  <a:gd name="connsiteX3" fmla="*/ 20479 w 38100"/>
                  <a:gd name="connsiteY3" fmla="*/ 7235 h 38100"/>
                  <a:gd name="connsiteX4" fmla="*/ 7144 w 38100"/>
                  <a:gd name="connsiteY4" fmla="*/ 20570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7144" y="20570"/>
                    </a:moveTo>
                    <a:cubicBezTo>
                      <a:pt x="7144" y="28190"/>
                      <a:pt x="12859" y="33905"/>
                      <a:pt x="20479" y="33905"/>
                    </a:cubicBezTo>
                    <a:cubicBezTo>
                      <a:pt x="28099" y="33905"/>
                      <a:pt x="33814" y="28190"/>
                      <a:pt x="33814" y="20570"/>
                    </a:cubicBezTo>
                    <a:cubicBezTo>
                      <a:pt x="33814" y="12950"/>
                      <a:pt x="28099" y="7235"/>
                      <a:pt x="20479" y="7235"/>
                    </a:cubicBezTo>
                    <a:cubicBezTo>
                      <a:pt x="13811" y="6282"/>
                      <a:pt x="7144" y="12950"/>
                      <a:pt x="7144" y="2057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31" name="Freeform: Shape 231">
                <a:extLst>
                  <a:ext uri="{FF2B5EF4-FFF2-40B4-BE49-F238E27FC236}">
                    <a16:creationId xmlns="" xmlns:a16="http://schemas.microsoft.com/office/drawing/2014/main" id="{26AFD6CF-288F-4F79-960A-784B7ACF6D04}"/>
                  </a:ext>
                </a:extLst>
              </p:cNvPr>
              <p:cNvSpPr/>
              <p:nvPr/>
            </p:nvSpPr>
            <p:spPr>
              <a:xfrm>
                <a:off x="8456771" y="3118008"/>
                <a:ext cx="38100" cy="38100"/>
              </a:xfrm>
              <a:custGeom>
                <a:avLst/>
                <a:gdLst>
                  <a:gd name="connsiteX0" fmla="*/ 33814 w 38100"/>
                  <a:gd name="connsiteY0" fmla="*/ 20479 h 38100"/>
                  <a:gd name="connsiteX1" fmla="*/ 20479 w 38100"/>
                  <a:gd name="connsiteY1" fmla="*/ 33814 h 38100"/>
                  <a:gd name="connsiteX2" fmla="*/ 7144 w 38100"/>
                  <a:gd name="connsiteY2" fmla="*/ 20479 h 38100"/>
                  <a:gd name="connsiteX3" fmla="*/ 20479 w 38100"/>
                  <a:gd name="connsiteY3" fmla="*/ 7144 h 38100"/>
                  <a:gd name="connsiteX4" fmla="*/ 33814 w 38100"/>
                  <a:gd name="connsiteY4" fmla="*/ 20479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3814" y="20479"/>
                    </a:moveTo>
                    <a:cubicBezTo>
                      <a:pt x="33814" y="27843"/>
                      <a:pt x="27843" y="33814"/>
                      <a:pt x="20479" y="33814"/>
                    </a:cubicBezTo>
                    <a:cubicBezTo>
                      <a:pt x="13114" y="33814"/>
                      <a:pt x="7144" y="27843"/>
                      <a:pt x="7144" y="20479"/>
                    </a:cubicBezTo>
                    <a:cubicBezTo>
                      <a:pt x="7144" y="13114"/>
                      <a:pt x="13114" y="7144"/>
                      <a:pt x="20479" y="7144"/>
                    </a:cubicBezTo>
                    <a:cubicBezTo>
                      <a:pt x="27843" y="7144"/>
                      <a:pt x="33814" y="13114"/>
                      <a:pt x="33814" y="2047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32" name="Freeform: Shape 232">
                <a:extLst>
                  <a:ext uri="{FF2B5EF4-FFF2-40B4-BE49-F238E27FC236}">
                    <a16:creationId xmlns="" xmlns:a16="http://schemas.microsoft.com/office/drawing/2014/main" id="{E753E661-DB06-4B76-81EA-4A1F284F1A4E}"/>
                  </a:ext>
                </a:extLst>
              </p:cNvPr>
              <p:cNvSpPr/>
              <p:nvPr/>
            </p:nvSpPr>
            <p:spPr>
              <a:xfrm>
                <a:off x="8456771" y="3319938"/>
                <a:ext cx="38100" cy="38100"/>
              </a:xfrm>
              <a:custGeom>
                <a:avLst/>
                <a:gdLst>
                  <a:gd name="connsiteX0" fmla="*/ 33814 w 38100"/>
                  <a:gd name="connsiteY0" fmla="*/ 20479 h 38100"/>
                  <a:gd name="connsiteX1" fmla="*/ 20479 w 38100"/>
                  <a:gd name="connsiteY1" fmla="*/ 33814 h 38100"/>
                  <a:gd name="connsiteX2" fmla="*/ 7144 w 38100"/>
                  <a:gd name="connsiteY2" fmla="*/ 20479 h 38100"/>
                  <a:gd name="connsiteX3" fmla="*/ 20479 w 38100"/>
                  <a:gd name="connsiteY3" fmla="*/ 7144 h 38100"/>
                  <a:gd name="connsiteX4" fmla="*/ 33814 w 38100"/>
                  <a:gd name="connsiteY4" fmla="*/ 20479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3814" y="20479"/>
                    </a:moveTo>
                    <a:cubicBezTo>
                      <a:pt x="33814" y="27844"/>
                      <a:pt x="27843" y="33814"/>
                      <a:pt x="20479" y="33814"/>
                    </a:cubicBezTo>
                    <a:cubicBezTo>
                      <a:pt x="13114" y="33814"/>
                      <a:pt x="7144" y="27844"/>
                      <a:pt x="7144" y="20479"/>
                    </a:cubicBezTo>
                    <a:cubicBezTo>
                      <a:pt x="7144" y="13114"/>
                      <a:pt x="13114" y="7144"/>
                      <a:pt x="20479" y="7144"/>
                    </a:cubicBezTo>
                    <a:cubicBezTo>
                      <a:pt x="27843" y="7144"/>
                      <a:pt x="33814" y="13114"/>
                      <a:pt x="33814" y="2047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33" name="Freeform: Shape 233">
                <a:extLst>
                  <a:ext uri="{FF2B5EF4-FFF2-40B4-BE49-F238E27FC236}">
                    <a16:creationId xmlns="" xmlns:a16="http://schemas.microsoft.com/office/drawing/2014/main" id="{D6B5E6C1-0787-404D-958F-A15D3E65205E}"/>
                  </a:ext>
                </a:extLst>
              </p:cNvPr>
              <p:cNvSpPr/>
              <p:nvPr/>
            </p:nvSpPr>
            <p:spPr>
              <a:xfrm>
                <a:off x="8456771" y="3521868"/>
                <a:ext cx="38100" cy="38100"/>
              </a:xfrm>
              <a:custGeom>
                <a:avLst/>
                <a:gdLst>
                  <a:gd name="connsiteX0" fmla="*/ 33814 w 38100"/>
                  <a:gd name="connsiteY0" fmla="*/ 20479 h 38100"/>
                  <a:gd name="connsiteX1" fmla="*/ 20479 w 38100"/>
                  <a:gd name="connsiteY1" fmla="*/ 33814 h 38100"/>
                  <a:gd name="connsiteX2" fmla="*/ 7144 w 38100"/>
                  <a:gd name="connsiteY2" fmla="*/ 20479 h 38100"/>
                  <a:gd name="connsiteX3" fmla="*/ 20479 w 38100"/>
                  <a:gd name="connsiteY3" fmla="*/ 7144 h 38100"/>
                  <a:gd name="connsiteX4" fmla="*/ 33814 w 38100"/>
                  <a:gd name="connsiteY4" fmla="*/ 20479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3814" y="20479"/>
                    </a:moveTo>
                    <a:cubicBezTo>
                      <a:pt x="33814" y="27843"/>
                      <a:pt x="27843" y="33814"/>
                      <a:pt x="20479" y="33814"/>
                    </a:cubicBezTo>
                    <a:cubicBezTo>
                      <a:pt x="13114" y="33814"/>
                      <a:pt x="7144" y="27843"/>
                      <a:pt x="7144" y="20479"/>
                    </a:cubicBezTo>
                    <a:cubicBezTo>
                      <a:pt x="7144" y="13114"/>
                      <a:pt x="13114" y="7144"/>
                      <a:pt x="20479" y="7144"/>
                    </a:cubicBezTo>
                    <a:cubicBezTo>
                      <a:pt x="27843" y="7144"/>
                      <a:pt x="33814" y="13114"/>
                      <a:pt x="33814" y="2047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34" name="Freeform: Shape 234">
                <a:extLst>
                  <a:ext uri="{FF2B5EF4-FFF2-40B4-BE49-F238E27FC236}">
                    <a16:creationId xmlns="" xmlns:a16="http://schemas.microsoft.com/office/drawing/2014/main" id="{B6BE3CF4-4588-40EF-9C0E-13C546C18B7E}"/>
                  </a:ext>
                </a:extLst>
              </p:cNvPr>
              <p:cNvSpPr/>
              <p:nvPr/>
            </p:nvSpPr>
            <p:spPr>
              <a:xfrm>
                <a:off x="8456771" y="3724751"/>
                <a:ext cx="38100" cy="38100"/>
              </a:xfrm>
              <a:custGeom>
                <a:avLst/>
                <a:gdLst>
                  <a:gd name="connsiteX0" fmla="*/ 33814 w 38100"/>
                  <a:gd name="connsiteY0" fmla="*/ 20479 h 38100"/>
                  <a:gd name="connsiteX1" fmla="*/ 20479 w 38100"/>
                  <a:gd name="connsiteY1" fmla="*/ 33814 h 38100"/>
                  <a:gd name="connsiteX2" fmla="*/ 7144 w 38100"/>
                  <a:gd name="connsiteY2" fmla="*/ 20479 h 38100"/>
                  <a:gd name="connsiteX3" fmla="*/ 20479 w 38100"/>
                  <a:gd name="connsiteY3" fmla="*/ 7144 h 38100"/>
                  <a:gd name="connsiteX4" fmla="*/ 33814 w 38100"/>
                  <a:gd name="connsiteY4" fmla="*/ 20479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3814" y="20479"/>
                    </a:moveTo>
                    <a:cubicBezTo>
                      <a:pt x="33814" y="27844"/>
                      <a:pt x="27843" y="33814"/>
                      <a:pt x="20479" y="33814"/>
                    </a:cubicBezTo>
                    <a:cubicBezTo>
                      <a:pt x="13114" y="33814"/>
                      <a:pt x="7144" y="27844"/>
                      <a:pt x="7144" y="20479"/>
                    </a:cubicBezTo>
                    <a:cubicBezTo>
                      <a:pt x="7144" y="13114"/>
                      <a:pt x="13114" y="7144"/>
                      <a:pt x="20479" y="7144"/>
                    </a:cubicBezTo>
                    <a:cubicBezTo>
                      <a:pt x="27843" y="7144"/>
                      <a:pt x="33814" y="13114"/>
                      <a:pt x="33814" y="2047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35" name="Freeform: Shape 235">
                <a:extLst>
                  <a:ext uri="{FF2B5EF4-FFF2-40B4-BE49-F238E27FC236}">
                    <a16:creationId xmlns="" xmlns:a16="http://schemas.microsoft.com/office/drawing/2014/main" id="{B77699B7-F79A-4782-BE6A-8EE93FA5A3D8}"/>
                  </a:ext>
                </a:extLst>
              </p:cNvPr>
              <p:cNvSpPr/>
              <p:nvPr/>
            </p:nvSpPr>
            <p:spPr>
              <a:xfrm>
                <a:off x="8456771" y="3926681"/>
                <a:ext cx="38100" cy="38100"/>
              </a:xfrm>
              <a:custGeom>
                <a:avLst/>
                <a:gdLst>
                  <a:gd name="connsiteX0" fmla="*/ 33814 w 38100"/>
                  <a:gd name="connsiteY0" fmla="*/ 20479 h 38100"/>
                  <a:gd name="connsiteX1" fmla="*/ 20479 w 38100"/>
                  <a:gd name="connsiteY1" fmla="*/ 33814 h 38100"/>
                  <a:gd name="connsiteX2" fmla="*/ 7144 w 38100"/>
                  <a:gd name="connsiteY2" fmla="*/ 20479 h 38100"/>
                  <a:gd name="connsiteX3" fmla="*/ 20479 w 38100"/>
                  <a:gd name="connsiteY3" fmla="*/ 7144 h 38100"/>
                  <a:gd name="connsiteX4" fmla="*/ 33814 w 38100"/>
                  <a:gd name="connsiteY4" fmla="*/ 20479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3814" y="20479"/>
                    </a:moveTo>
                    <a:cubicBezTo>
                      <a:pt x="33814" y="27843"/>
                      <a:pt x="27843" y="33814"/>
                      <a:pt x="20479" y="33814"/>
                    </a:cubicBezTo>
                    <a:cubicBezTo>
                      <a:pt x="13114" y="33814"/>
                      <a:pt x="7144" y="27843"/>
                      <a:pt x="7144" y="20479"/>
                    </a:cubicBezTo>
                    <a:cubicBezTo>
                      <a:pt x="7144" y="13114"/>
                      <a:pt x="13114" y="7144"/>
                      <a:pt x="20479" y="7144"/>
                    </a:cubicBezTo>
                    <a:cubicBezTo>
                      <a:pt x="27843" y="7144"/>
                      <a:pt x="33814" y="13114"/>
                      <a:pt x="33814" y="2047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36" name="Freeform: Shape 236">
                <a:extLst>
                  <a:ext uri="{FF2B5EF4-FFF2-40B4-BE49-F238E27FC236}">
                    <a16:creationId xmlns="" xmlns:a16="http://schemas.microsoft.com/office/drawing/2014/main" id="{A18634F1-21E7-410D-8525-99CD4F917E8F}"/>
                  </a:ext>
                </a:extLst>
              </p:cNvPr>
              <p:cNvSpPr/>
              <p:nvPr/>
            </p:nvSpPr>
            <p:spPr>
              <a:xfrm>
                <a:off x="8456771" y="4128611"/>
                <a:ext cx="38100" cy="38100"/>
              </a:xfrm>
              <a:custGeom>
                <a:avLst/>
                <a:gdLst>
                  <a:gd name="connsiteX0" fmla="*/ 33814 w 38100"/>
                  <a:gd name="connsiteY0" fmla="*/ 20479 h 38100"/>
                  <a:gd name="connsiteX1" fmla="*/ 20479 w 38100"/>
                  <a:gd name="connsiteY1" fmla="*/ 33814 h 38100"/>
                  <a:gd name="connsiteX2" fmla="*/ 7144 w 38100"/>
                  <a:gd name="connsiteY2" fmla="*/ 20479 h 38100"/>
                  <a:gd name="connsiteX3" fmla="*/ 20479 w 38100"/>
                  <a:gd name="connsiteY3" fmla="*/ 7144 h 38100"/>
                  <a:gd name="connsiteX4" fmla="*/ 33814 w 38100"/>
                  <a:gd name="connsiteY4" fmla="*/ 20479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3814" y="20479"/>
                    </a:moveTo>
                    <a:cubicBezTo>
                      <a:pt x="33814" y="27843"/>
                      <a:pt x="27843" y="33814"/>
                      <a:pt x="20479" y="33814"/>
                    </a:cubicBezTo>
                    <a:cubicBezTo>
                      <a:pt x="13114" y="33814"/>
                      <a:pt x="7144" y="27843"/>
                      <a:pt x="7144" y="20479"/>
                    </a:cubicBezTo>
                    <a:cubicBezTo>
                      <a:pt x="7144" y="13114"/>
                      <a:pt x="13114" y="7144"/>
                      <a:pt x="20479" y="7144"/>
                    </a:cubicBezTo>
                    <a:cubicBezTo>
                      <a:pt x="27843" y="7144"/>
                      <a:pt x="33814" y="13114"/>
                      <a:pt x="33814" y="2047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37" name="Freeform: Shape 237">
                <a:extLst>
                  <a:ext uri="{FF2B5EF4-FFF2-40B4-BE49-F238E27FC236}">
                    <a16:creationId xmlns="" xmlns:a16="http://schemas.microsoft.com/office/drawing/2014/main" id="{75D080DB-009A-4119-89F9-C3C22AD3C960}"/>
                  </a:ext>
                </a:extLst>
              </p:cNvPr>
              <p:cNvSpPr/>
              <p:nvPr/>
            </p:nvSpPr>
            <p:spPr>
              <a:xfrm>
                <a:off x="8456771" y="4330541"/>
                <a:ext cx="38100" cy="38100"/>
              </a:xfrm>
              <a:custGeom>
                <a:avLst/>
                <a:gdLst>
                  <a:gd name="connsiteX0" fmla="*/ 33814 w 38100"/>
                  <a:gd name="connsiteY0" fmla="*/ 20479 h 38100"/>
                  <a:gd name="connsiteX1" fmla="*/ 20479 w 38100"/>
                  <a:gd name="connsiteY1" fmla="*/ 33814 h 38100"/>
                  <a:gd name="connsiteX2" fmla="*/ 7144 w 38100"/>
                  <a:gd name="connsiteY2" fmla="*/ 20479 h 38100"/>
                  <a:gd name="connsiteX3" fmla="*/ 20479 w 38100"/>
                  <a:gd name="connsiteY3" fmla="*/ 7144 h 38100"/>
                  <a:gd name="connsiteX4" fmla="*/ 33814 w 38100"/>
                  <a:gd name="connsiteY4" fmla="*/ 20479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3814" y="20479"/>
                    </a:moveTo>
                    <a:cubicBezTo>
                      <a:pt x="33814" y="27843"/>
                      <a:pt x="27843" y="33814"/>
                      <a:pt x="20479" y="33814"/>
                    </a:cubicBezTo>
                    <a:cubicBezTo>
                      <a:pt x="13114" y="33814"/>
                      <a:pt x="7144" y="27843"/>
                      <a:pt x="7144" y="20479"/>
                    </a:cubicBezTo>
                    <a:cubicBezTo>
                      <a:pt x="7144" y="13114"/>
                      <a:pt x="13114" y="7144"/>
                      <a:pt x="20479" y="7144"/>
                    </a:cubicBezTo>
                    <a:cubicBezTo>
                      <a:pt x="27843" y="7144"/>
                      <a:pt x="33814" y="13114"/>
                      <a:pt x="33814" y="2047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38" name="Freeform: Shape 238">
                <a:extLst>
                  <a:ext uri="{FF2B5EF4-FFF2-40B4-BE49-F238E27FC236}">
                    <a16:creationId xmlns="" xmlns:a16="http://schemas.microsoft.com/office/drawing/2014/main" id="{EE0CD6ED-3355-4EC0-899B-B9135EFA152A}"/>
                  </a:ext>
                </a:extLst>
              </p:cNvPr>
              <p:cNvSpPr/>
              <p:nvPr/>
            </p:nvSpPr>
            <p:spPr>
              <a:xfrm>
                <a:off x="8456771" y="4533423"/>
                <a:ext cx="38100" cy="38100"/>
              </a:xfrm>
              <a:custGeom>
                <a:avLst/>
                <a:gdLst>
                  <a:gd name="connsiteX0" fmla="*/ 33814 w 38100"/>
                  <a:gd name="connsiteY0" fmla="*/ 20479 h 38100"/>
                  <a:gd name="connsiteX1" fmla="*/ 20479 w 38100"/>
                  <a:gd name="connsiteY1" fmla="*/ 33814 h 38100"/>
                  <a:gd name="connsiteX2" fmla="*/ 7144 w 38100"/>
                  <a:gd name="connsiteY2" fmla="*/ 20479 h 38100"/>
                  <a:gd name="connsiteX3" fmla="*/ 20479 w 38100"/>
                  <a:gd name="connsiteY3" fmla="*/ 7144 h 38100"/>
                  <a:gd name="connsiteX4" fmla="*/ 33814 w 38100"/>
                  <a:gd name="connsiteY4" fmla="*/ 20479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3814" y="20479"/>
                    </a:moveTo>
                    <a:cubicBezTo>
                      <a:pt x="33814" y="27843"/>
                      <a:pt x="27843" y="33814"/>
                      <a:pt x="20479" y="33814"/>
                    </a:cubicBezTo>
                    <a:cubicBezTo>
                      <a:pt x="13114" y="33814"/>
                      <a:pt x="7144" y="27843"/>
                      <a:pt x="7144" y="20479"/>
                    </a:cubicBezTo>
                    <a:cubicBezTo>
                      <a:pt x="7144" y="13114"/>
                      <a:pt x="13114" y="7144"/>
                      <a:pt x="20479" y="7144"/>
                    </a:cubicBezTo>
                    <a:cubicBezTo>
                      <a:pt x="27843" y="7144"/>
                      <a:pt x="33814" y="13114"/>
                      <a:pt x="33814" y="2047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39" name="Freeform: Shape 239">
                <a:extLst>
                  <a:ext uri="{FF2B5EF4-FFF2-40B4-BE49-F238E27FC236}">
                    <a16:creationId xmlns="" xmlns:a16="http://schemas.microsoft.com/office/drawing/2014/main" id="{2A3EE30A-4A3A-4769-9326-0F12B391C1A8}"/>
                  </a:ext>
                </a:extLst>
              </p:cNvPr>
              <p:cNvSpPr/>
              <p:nvPr/>
            </p:nvSpPr>
            <p:spPr>
              <a:xfrm>
                <a:off x="8252936" y="2307431"/>
                <a:ext cx="38100" cy="38100"/>
              </a:xfrm>
              <a:custGeom>
                <a:avLst/>
                <a:gdLst>
                  <a:gd name="connsiteX0" fmla="*/ 37624 w 38100"/>
                  <a:gd name="connsiteY0" fmla="*/ 22384 h 38100"/>
                  <a:gd name="connsiteX1" fmla="*/ 22384 w 38100"/>
                  <a:gd name="connsiteY1" fmla="*/ 37624 h 38100"/>
                  <a:gd name="connsiteX2" fmla="*/ 7144 w 38100"/>
                  <a:gd name="connsiteY2" fmla="*/ 22384 h 38100"/>
                  <a:gd name="connsiteX3" fmla="*/ 22384 w 38100"/>
                  <a:gd name="connsiteY3" fmla="*/ 7144 h 38100"/>
                  <a:gd name="connsiteX4" fmla="*/ 37624 w 38100"/>
                  <a:gd name="connsiteY4" fmla="*/ 2238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624" y="22384"/>
                    </a:moveTo>
                    <a:cubicBezTo>
                      <a:pt x="37624" y="30801"/>
                      <a:pt x="30801" y="37624"/>
                      <a:pt x="22384" y="37624"/>
                    </a:cubicBezTo>
                    <a:cubicBezTo>
                      <a:pt x="13967" y="37624"/>
                      <a:pt x="7144" y="30801"/>
                      <a:pt x="7144" y="22384"/>
                    </a:cubicBezTo>
                    <a:cubicBezTo>
                      <a:pt x="7144" y="13967"/>
                      <a:pt x="13968" y="7144"/>
                      <a:pt x="22384" y="7144"/>
                    </a:cubicBezTo>
                    <a:cubicBezTo>
                      <a:pt x="30801" y="7144"/>
                      <a:pt x="37624" y="13967"/>
                      <a:pt x="37624" y="2238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40" name="Freeform: Shape 240">
                <a:extLst>
                  <a:ext uri="{FF2B5EF4-FFF2-40B4-BE49-F238E27FC236}">
                    <a16:creationId xmlns="" xmlns:a16="http://schemas.microsoft.com/office/drawing/2014/main" id="{8A58D56F-E063-4CFD-A70D-10E3DC94C370}"/>
                  </a:ext>
                </a:extLst>
              </p:cNvPr>
              <p:cNvSpPr/>
              <p:nvPr/>
            </p:nvSpPr>
            <p:spPr>
              <a:xfrm>
                <a:off x="8252936" y="2509361"/>
                <a:ext cx="38100" cy="38100"/>
              </a:xfrm>
              <a:custGeom>
                <a:avLst/>
                <a:gdLst>
                  <a:gd name="connsiteX0" fmla="*/ 37624 w 38100"/>
                  <a:gd name="connsiteY0" fmla="*/ 22384 h 38100"/>
                  <a:gd name="connsiteX1" fmla="*/ 22384 w 38100"/>
                  <a:gd name="connsiteY1" fmla="*/ 37624 h 38100"/>
                  <a:gd name="connsiteX2" fmla="*/ 7144 w 38100"/>
                  <a:gd name="connsiteY2" fmla="*/ 22384 h 38100"/>
                  <a:gd name="connsiteX3" fmla="*/ 22384 w 38100"/>
                  <a:gd name="connsiteY3" fmla="*/ 7144 h 38100"/>
                  <a:gd name="connsiteX4" fmla="*/ 37624 w 38100"/>
                  <a:gd name="connsiteY4" fmla="*/ 2238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624" y="22384"/>
                    </a:moveTo>
                    <a:cubicBezTo>
                      <a:pt x="37624" y="30801"/>
                      <a:pt x="30801" y="37624"/>
                      <a:pt x="22384" y="37624"/>
                    </a:cubicBezTo>
                    <a:cubicBezTo>
                      <a:pt x="13967" y="37624"/>
                      <a:pt x="7144" y="30801"/>
                      <a:pt x="7144" y="22384"/>
                    </a:cubicBezTo>
                    <a:cubicBezTo>
                      <a:pt x="7144" y="13967"/>
                      <a:pt x="13968" y="7144"/>
                      <a:pt x="22384" y="7144"/>
                    </a:cubicBezTo>
                    <a:cubicBezTo>
                      <a:pt x="30801" y="7144"/>
                      <a:pt x="37624" y="13967"/>
                      <a:pt x="37624" y="2238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41" name="Freeform: Shape 241">
                <a:extLst>
                  <a:ext uri="{FF2B5EF4-FFF2-40B4-BE49-F238E27FC236}">
                    <a16:creationId xmlns="" xmlns:a16="http://schemas.microsoft.com/office/drawing/2014/main" id="{64F83340-D038-476B-AC4C-E70EDAC13072}"/>
                  </a:ext>
                </a:extLst>
              </p:cNvPr>
              <p:cNvSpPr/>
              <p:nvPr/>
            </p:nvSpPr>
            <p:spPr>
              <a:xfrm>
                <a:off x="8252936" y="2711291"/>
                <a:ext cx="38100" cy="38100"/>
              </a:xfrm>
              <a:custGeom>
                <a:avLst/>
                <a:gdLst>
                  <a:gd name="connsiteX0" fmla="*/ 37624 w 38100"/>
                  <a:gd name="connsiteY0" fmla="*/ 22384 h 38100"/>
                  <a:gd name="connsiteX1" fmla="*/ 22384 w 38100"/>
                  <a:gd name="connsiteY1" fmla="*/ 37624 h 38100"/>
                  <a:gd name="connsiteX2" fmla="*/ 7144 w 38100"/>
                  <a:gd name="connsiteY2" fmla="*/ 22384 h 38100"/>
                  <a:gd name="connsiteX3" fmla="*/ 22384 w 38100"/>
                  <a:gd name="connsiteY3" fmla="*/ 7144 h 38100"/>
                  <a:gd name="connsiteX4" fmla="*/ 37624 w 38100"/>
                  <a:gd name="connsiteY4" fmla="*/ 2238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624" y="22384"/>
                    </a:moveTo>
                    <a:cubicBezTo>
                      <a:pt x="37624" y="30801"/>
                      <a:pt x="30801" y="37624"/>
                      <a:pt x="22384" y="37624"/>
                    </a:cubicBezTo>
                    <a:cubicBezTo>
                      <a:pt x="13967" y="37624"/>
                      <a:pt x="7144" y="30801"/>
                      <a:pt x="7144" y="22384"/>
                    </a:cubicBezTo>
                    <a:cubicBezTo>
                      <a:pt x="7144" y="13967"/>
                      <a:pt x="13968" y="7144"/>
                      <a:pt x="22384" y="7144"/>
                    </a:cubicBezTo>
                    <a:cubicBezTo>
                      <a:pt x="30801" y="7144"/>
                      <a:pt x="37624" y="13967"/>
                      <a:pt x="37624" y="2238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42" name="Freeform: Shape 242">
                <a:extLst>
                  <a:ext uri="{FF2B5EF4-FFF2-40B4-BE49-F238E27FC236}">
                    <a16:creationId xmlns="" xmlns:a16="http://schemas.microsoft.com/office/drawing/2014/main" id="{7F54328A-E75F-43CA-8934-FCAC07482104}"/>
                  </a:ext>
                </a:extLst>
              </p:cNvPr>
              <p:cNvSpPr/>
              <p:nvPr/>
            </p:nvSpPr>
            <p:spPr>
              <a:xfrm>
                <a:off x="8252936" y="2914173"/>
                <a:ext cx="38100" cy="38100"/>
              </a:xfrm>
              <a:custGeom>
                <a:avLst/>
                <a:gdLst>
                  <a:gd name="connsiteX0" fmla="*/ 37624 w 38100"/>
                  <a:gd name="connsiteY0" fmla="*/ 22384 h 38100"/>
                  <a:gd name="connsiteX1" fmla="*/ 22384 w 38100"/>
                  <a:gd name="connsiteY1" fmla="*/ 37624 h 38100"/>
                  <a:gd name="connsiteX2" fmla="*/ 7144 w 38100"/>
                  <a:gd name="connsiteY2" fmla="*/ 22384 h 38100"/>
                  <a:gd name="connsiteX3" fmla="*/ 22384 w 38100"/>
                  <a:gd name="connsiteY3" fmla="*/ 7144 h 38100"/>
                  <a:gd name="connsiteX4" fmla="*/ 37624 w 38100"/>
                  <a:gd name="connsiteY4" fmla="*/ 2238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624" y="22384"/>
                    </a:moveTo>
                    <a:cubicBezTo>
                      <a:pt x="37624" y="30801"/>
                      <a:pt x="30801" y="37624"/>
                      <a:pt x="22384" y="37624"/>
                    </a:cubicBezTo>
                    <a:cubicBezTo>
                      <a:pt x="13967" y="37624"/>
                      <a:pt x="7144" y="30801"/>
                      <a:pt x="7144" y="22384"/>
                    </a:cubicBezTo>
                    <a:cubicBezTo>
                      <a:pt x="7144" y="13967"/>
                      <a:pt x="13968" y="7144"/>
                      <a:pt x="22384" y="7144"/>
                    </a:cubicBezTo>
                    <a:cubicBezTo>
                      <a:pt x="30801" y="7144"/>
                      <a:pt x="37624" y="13967"/>
                      <a:pt x="37624" y="2238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43" name="Freeform: Shape 243">
                <a:extLst>
                  <a:ext uri="{FF2B5EF4-FFF2-40B4-BE49-F238E27FC236}">
                    <a16:creationId xmlns="" xmlns:a16="http://schemas.microsoft.com/office/drawing/2014/main" id="{285E884D-D852-4A5F-AA61-BBFBBF04313B}"/>
                  </a:ext>
                </a:extLst>
              </p:cNvPr>
              <p:cNvSpPr/>
              <p:nvPr/>
            </p:nvSpPr>
            <p:spPr>
              <a:xfrm>
                <a:off x="8252936" y="3116103"/>
                <a:ext cx="38100" cy="38100"/>
              </a:xfrm>
              <a:custGeom>
                <a:avLst/>
                <a:gdLst>
                  <a:gd name="connsiteX0" fmla="*/ 37624 w 38100"/>
                  <a:gd name="connsiteY0" fmla="*/ 22384 h 38100"/>
                  <a:gd name="connsiteX1" fmla="*/ 22384 w 38100"/>
                  <a:gd name="connsiteY1" fmla="*/ 37624 h 38100"/>
                  <a:gd name="connsiteX2" fmla="*/ 7144 w 38100"/>
                  <a:gd name="connsiteY2" fmla="*/ 22384 h 38100"/>
                  <a:gd name="connsiteX3" fmla="*/ 22384 w 38100"/>
                  <a:gd name="connsiteY3" fmla="*/ 7144 h 38100"/>
                  <a:gd name="connsiteX4" fmla="*/ 37624 w 38100"/>
                  <a:gd name="connsiteY4" fmla="*/ 2238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624" y="22384"/>
                    </a:moveTo>
                    <a:cubicBezTo>
                      <a:pt x="37624" y="30801"/>
                      <a:pt x="30801" y="37624"/>
                      <a:pt x="22384" y="37624"/>
                    </a:cubicBezTo>
                    <a:cubicBezTo>
                      <a:pt x="13967" y="37624"/>
                      <a:pt x="7144" y="30801"/>
                      <a:pt x="7144" y="22384"/>
                    </a:cubicBezTo>
                    <a:cubicBezTo>
                      <a:pt x="7144" y="13967"/>
                      <a:pt x="13968" y="7144"/>
                      <a:pt x="22384" y="7144"/>
                    </a:cubicBezTo>
                    <a:cubicBezTo>
                      <a:pt x="30801" y="7144"/>
                      <a:pt x="37624" y="13967"/>
                      <a:pt x="37624" y="2238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44" name="Freeform: Shape 244">
                <a:extLst>
                  <a:ext uri="{FF2B5EF4-FFF2-40B4-BE49-F238E27FC236}">
                    <a16:creationId xmlns="" xmlns:a16="http://schemas.microsoft.com/office/drawing/2014/main" id="{65214C3D-EA85-4A9F-9227-A7EDEECC2EBC}"/>
                  </a:ext>
                </a:extLst>
              </p:cNvPr>
              <p:cNvSpPr/>
              <p:nvPr/>
            </p:nvSpPr>
            <p:spPr>
              <a:xfrm>
                <a:off x="8252936" y="3318033"/>
                <a:ext cx="38100" cy="38100"/>
              </a:xfrm>
              <a:custGeom>
                <a:avLst/>
                <a:gdLst>
                  <a:gd name="connsiteX0" fmla="*/ 37624 w 38100"/>
                  <a:gd name="connsiteY0" fmla="*/ 22384 h 38100"/>
                  <a:gd name="connsiteX1" fmla="*/ 22384 w 38100"/>
                  <a:gd name="connsiteY1" fmla="*/ 37624 h 38100"/>
                  <a:gd name="connsiteX2" fmla="*/ 7144 w 38100"/>
                  <a:gd name="connsiteY2" fmla="*/ 22384 h 38100"/>
                  <a:gd name="connsiteX3" fmla="*/ 22384 w 38100"/>
                  <a:gd name="connsiteY3" fmla="*/ 7144 h 38100"/>
                  <a:gd name="connsiteX4" fmla="*/ 37624 w 38100"/>
                  <a:gd name="connsiteY4" fmla="*/ 2238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624" y="22384"/>
                    </a:moveTo>
                    <a:cubicBezTo>
                      <a:pt x="37624" y="30801"/>
                      <a:pt x="30801" y="37624"/>
                      <a:pt x="22384" y="37624"/>
                    </a:cubicBezTo>
                    <a:cubicBezTo>
                      <a:pt x="13967" y="37624"/>
                      <a:pt x="7144" y="30801"/>
                      <a:pt x="7144" y="22384"/>
                    </a:cubicBezTo>
                    <a:cubicBezTo>
                      <a:pt x="7144" y="13967"/>
                      <a:pt x="13968" y="7144"/>
                      <a:pt x="22384" y="7144"/>
                    </a:cubicBezTo>
                    <a:cubicBezTo>
                      <a:pt x="30801" y="7144"/>
                      <a:pt x="37624" y="13967"/>
                      <a:pt x="37624" y="2238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45" name="Freeform: Shape 245">
                <a:extLst>
                  <a:ext uri="{FF2B5EF4-FFF2-40B4-BE49-F238E27FC236}">
                    <a16:creationId xmlns="" xmlns:a16="http://schemas.microsoft.com/office/drawing/2014/main" id="{C6F6B6A9-B135-4976-A15A-60EE0B860B17}"/>
                  </a:ext>
                </a:extLst>
              </p:cNvPr>
              <p:cNvSpPr/>
              <p:nvPr/>
            </p:nvSpPr>
            <p:spPr>
              <a:xfrm>
                <a:off x="8252936" y="3519963"/>
                <a:ext cx="38100" cy="38100"/>
              </a:xfrm>
              <a:custGeom>
                <a:avLst/>
                <a:gdLst>
                  <a:gd name="connsiteX0" fmla="*/ 37624 w 38100"/>
                  <a:gd name="connsiteY0" fmla="*/ 22384 h 38100"/>
                  <a:gd name="connsiteX1" fmla="*/ 22384 w 38100"/>
                  <a:gd name="connsiteY1" fmla="*/ 37624 h 38100"/>
                  <a:gd name="connsiteX2" fmla="*/ 7144 w 38100"/>
                  <a:gd name="connsiteY2" fmla="*/ 22384 h 38100"/>
                  <a:gd name="connsiteX3" fmla="*/ 22384 w 38100"/>
                  <a:gd name="connsiteY3" fmla="*/ 7144 h 38100"/>
                  <a:gd name="connsiteX4" fmla="*/ 37624 w 38100"/>
                  <a:gd name="connsiteY4" fmla="*/ 2238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624" y="22384"/>
                    </a:moveTo>
                    <a:cubicBezTo>
                      <a:pt x="37624" y="30801"/>
                      <a:pt x="30801" y="37624"/>
                      <a:pt x="22384" y="37624"/>
                    </a:cubicBezTo>
                    <a:cubicBezTo>
                      <a:pt x="13967" y="37624"/>
                      <a:pt x="7144" y="30801"/>
                      <a:pt x="7144" y="22384"/>
                    </a:cubicBezTo>
                    <a:cubicBezTo>
                      <a:pt x="7144" y="13967"/>
                      <a:pt x="13968" y="7144"/>
                      <a:pt x="22384" y="7144"/>
                    </a:cubicBezTo>
                    <a:cubicBezTo>
                      <a:pt x="30801" y="7144"/>
                      <a:pt x="37624" y="13967"/>
                      <a:pt x="37624" y="2238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46" name="Freeform: Shape 246">
                <a:extLst>
                  <a:ext uri="{FF2B5EF4-FFF2-40B4-BE49-F238E27FC236}">
                    <a16:creationId xmlns="" xmlns:a16="http://schemas.microsoft.com/office/drawing/2014/main" id="{F8565CA8-B747-40EE-93CA-4E3CE138D277}"/>
                  </a:ext>
                </a:extLst>
              </p:cNvPr>
              <p:cNvSpPr/>
              <p:nvPr/>
            </p:nvSpPr>
            <p:spPr>
              <a:xfrm>
                <a:off x="8252936" y="3722846"/>
                <a:ext cx="38100" cy="38100"/>
              </a:xfrm>
              <a:custGeom>
                <a:avLst/>
                <a:gdLst>
                  <a:gd name="connsiteX0" fmla="*/ 37624 w 38100"/>
                  <a:gd name="connsiteY0" fmla="*/ 22384 h 38100"/>
                  <a:gd name="connsiteX1" fmla="*/ 22384 w 38100"/>
                  <a:gd name="connsiteY1" fmla="*/ 37624 h 38100"/>
                  <a:gd name="connsiteX2" fmla="*/ 7144 w 38100"/>
                  <a:gd name="connsiteY2" fmla="*/ 22384 h 38100"/>
                  <a:gd name="connsiteX3" fmla="*/ 22384 w 38100"/>
                  <a:gd name="connsiteY3" fmla="*/ 7144 h 38100"/>
                  <a:gd name="connsiteX4" fmla="*/ 37624 w 38100"/>
                  <a:gd name="connsiteY4" fmla="*/ 2238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624" y="22384"/>
                    </a:moveTo>
                    <a:cubicBezTo>
                      <a:pt x="37624" y="30801"/>
                      <a:pt x="30801" y="37624"/>
                      <a:pt x="22384" y="37624"/>
                    </a:cubicBezTo>
                    <a:cubicBezTo>
                      <a:pt x="13967" y="37624"/>
                      <a:pt x="7144" y="30801"/>
                      <a:pt x="7144" y="22384"/>
                    </a:cubicBezTo>
                    <a:cubicBezTo>
                      <a:pt x="7144" y="13967"/>
                      <a:pt x="13968" y="7144"/>
                      <a:pt x="22384" y="7144"/>
                    </a:cubicBezTo>
                    <a:cubicBezTo>
                      <a:pt x="30801" y="7144"/>
                      <a:pt x="37624" y="13967"/>
                      <a:pt x="37624" y="2238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47" name="Freeform: Shape 247">
                <a:extLst>
                  <a:ext uri="{FF2B5EF4-FFF2-40B4-BE49-F238E27FC236}">
                    <a16:creationId xmlns="" xmlns:a16="http://schemas.microsoft.com/office/drawing/2014/main" id="{8B2164F6-644F-47D4-A0F8-41037555CAB4}"/>
                  </a:ext>
                </a:extLst>
              </p:cNvPr>
              <p:cNvSpPr/>
              <p:nvPr/>
            </p:nvSpPr>
            <p:spPr>
              <a:xfrm>
                <a:off x="8252936" y="3924776"/>
                <a:ext cx="38100" cy="38100"/>
              </a:xfrm>
              <a:custGeom>
                <a:avLst/>
                <a:gdLst>
                  <a:gd name="connsiteX0" fmla="*/ 37624 w 38100"/>
                  <a:gd name="connsiteY0" fmla="*/ 22384 h 38100"/>
                  <a:gd name="connsiteX1" fmla="*/ 22384 w 38100"/>
                  <a:gd name="connsiteY1" fmla="*/ 37624 h 38100"/>
                  <a:gd name="connsiteX2" fmla="*/ 7144 w 38100"/>
                  <a:gd name="connsiteY2" fmla="*/ 22384 h 38100"/>
                  <a:gd name="connsiteX3" fmla="*/ 22384 w 38100"/>
                  <a:gd name="connsiteY3" fmla="*/ 7144 h 38100"/>
                  <a:gd name="connsiteX4" fmla="*/ 37624 w 38100"/>
                  <a:gd name="connsiteY4" fmla="*/ 2238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624" y="22384"/>
                    </a:moveTo>
                    <a:cubicBezTo>
                      <a:pt x="37624" y="30801"/>
                      <a:pt x="30801" y="37624"/>
                      <a:pt x="22384" y="37624"/>
                    </a:cubicBezTo>
                    <a:cubicBezTo>
                      <a:pt x="13967" y="37624"/>
                      <a:pt x="7144" y="30801"/>
                      <a:pt x="7144" y="22384"/>
                    </a:cubicBezTo>
                    <a:cubicBezTo>
                      <a:pt x="7144" y="13967"/>
                      <a:pt x="13968" y="7144"/>
                      <a:pt x="22384" y="7144"/>
                    </a:cubicBezTo>
                    <a:cubicBezTo>
                      <a:pt x="30801" y="7144"/>
                      <a:pt x="37624" y="13967"/>
                      <a:pt x="37624" y="2238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48" name="Freeform: Shape 248">
                <a:extLst>
                  <a:ext uri="{FF2B5EF4-FFF2-40B4-BE49-F238E27FC236}">
                    <a16:creationId xmlns="" xmlns:a16="http://schemas.microsoft.com/office/drawing/2014/main" id="{3B6BF9DA-2A77-409C-9E07-5DC7454BC675}"/>
                  </a:ext>
                </a:extLst>
              </p:cNvPr>
              <p:cNvSpPr/>
              <p:nvPr/>
            </p:nvSpPr>
            <p:spPr>
              <a:xfrm>
                <a:off x="8252936" y="4126706"/>
                <a:ext cx="38100" cy="38100"/>
              </a:xfrm>
              <a:custGeom>
                <a:avLst/>
                <a:gdLst>
                  <a:gd name="connsiteX0" fmla="*/ 37624 w 38100"/>
                  <a:gd name="connsiteY0" fmla="*/ 22384 h 38100"/>
                  <a:gd name="connsiteX1" fmla="*/ 22384 w 38100"/>
                  <a:gd name="connsiteY1" fmla="*/ 37624 h 38100"/>
                  <a:gd name="connsiteX2" fmla="*/ 7144 w 38100"/>
                  <a:gd name="connsiteY2" fmla="*/ 22384 h 38100"/>
                  <a:gd name="connsiteX3" fmla="*/ 22384 w 38100"/>
                  <a:gd name="connsiteY3" fmla="*/ 7144 h 38100"/>
                  <a:gd name="connsiteX4" fmla="*/ 37624 w 38100"/>
                  <a:gd name="connsiteY4" fmla="*/ 2238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624" y="22384"/>
                    </a:moveTo>
                    <a:cubicBezTo>
                      <a:pt x="37624" y="30801"/>
                      <a:pt x="30801" y="37624"/>
                      <a:pt x="22384" y="37624"/>
                    </a:cubicBezTo>
                    <a:cubicBezTo>
                      <a:pt x="13967" y="37624"/>
                      <a:pt x="7144" y="30801"/>
                      <a:pt x="7144" y="22384"/>
                    </a:cubicBezTo>
                    <a:cubicBezTo>
                      <a:pt x="7144" y="13967"/>
                      <a:pt x="13968" y="7144"/>
                      <a:pt x="22384" y="7144"/>
                    </a:cubicBezTo>
                    <a:cubicBezTo>
                      <a:pt x="30801" y="7144"/>
                      <a:pt x="37624" y="13967"/>
                      <a:pt x="37624" y="2238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49" name="Freeform: Shape 249">
                <a:extLst>
                  <a:ext uri="{FF2B5EF4-FFF2-40B4-BE49-F238E27FC236}">
                    <a16:creationId xmlns="" xmlns:a16="http://schemas.microsoft.com/office/drawing/2014/main" id="{0CB27BBC-E4DF-452C-A88A-D2E7CF1845AB}"/>
                  </a:ext>
                </a:extLst>
              </p:cNvPr>
              <p:cNvSpPr/>
              <p:nvPr/>
            </p:nvSpPr>
            <p:spPr>
              <a:xfrm>
                <a:off x="8252936" y="4328636"/>
                <a:ext cx="38100" cy="38100"/>
              </a:xfrm>
              <a:custGeom>
                <a:avLst/>
                <a:gdLst>
                  <a:gd name="connsiteX0" fmla="*/ 37624 w 38100"/>
                  <a:gd name="connsiteY0" fmla="*/ 22384 h 38100"/>
                  <a:gd name="connsiteX1" fmla="*/ 22384 w 38100"/>
                  <a:gd name="connsiteY1" fmla="*/ 37624 h 38100"/>
                  <a:gd name="connsiteX2" fmla="*/ 7144 w 38100"/>
                  <a:gd name="connsiteY2" fmla="*/ 22384 h 38100"/>
                  <a:gd name="connsiteX3" fmla="*/ 22384 w 38100"/>
                  <a:gd name="connsiteY3" fmla="*/ 7144 h 38100"/>
                  <a:gd name="connsiteX4" fmla="*/ 37624 w 38100"/>
                  <a:gd name="connsiteY4" fmla="*/ 2238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624" y="22384"/>
                    </a:moveTo>
                    <a:cubicBezTo>
                      <a:pt x="37624" y="30801"/>
                      <a:pt x="30801" y="37624"/>
                      <a:pt x="22384" y="37624"/>
                    </a:cubicBezTo>
                    <a:cubicBezTo>
                      <a:pt x="13967" y="37624"/>
                      <a:pt x="7144" y="30801"/>
                      <a:pt x="7144" y="22384"/>
                    </a:cubicBezTo>
                    <a:cubicBezTo>
                      <a:pt x="7144" y="13967"/>
                      <a:pt x="13968" y="7144"/>
                      <a:pt x="22384" y="7144"/>
                    </a:cubicBezTo>
                    <a:cubicBezTo>
                      <a:pt x="30801" y="7144"/>
                      <a:pt x="37624" y="13967"/>
                      <a:pt x="37624" y="2238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50" name="Freeform: Shape 250">
                <a:extLst>
                  <a:ext uri="{FF2B5EF4-FFF2-40B4-BE49-F238E27FC236}">
                    <a16:creationId xmlns="" xmlns:a16="http://schemas.microsoft.com/office/drawing/2014/main" id="{4DC1A9E7-E87B-4C1A-A137-12869CACBF2C}"/>
                  </a:ext>
                </a:extLst>
              </p:cNvPr>
              <p:cNvSpPr/>
              <p:nvPr/>
            </p:nvSpPr>
            <p:spPr>
              <a:xfrm>
                <a:off x="8252936" y="4531518"/>
                <a:ext cx="38100" cy="38100"/>
              </a:xfrm>
              <a:custGeom>
                <a:avLst/>
                <a:gdLst>
                  <a:gd name="connsiteX0" fmla="*/ 37624 w 38100"/>
                  <a:gd name="connsiteY0" fmla="*/ 22384 h 38100"/>
                  <a:gd name="connsiteX1" fmla="*/ 22384 w 38100"/>
                  <a:gd name="connsiteY1" fmla="*/ 37624 h 38100"/>
                  <a:gd name="connsiteX2" fmla="*/ 7144 w 38100"/>
                  <a:gd name="connsiteY2" fmla="*/ 22384 h 38100"/>
                  <a:gd name="connsiteX3" fmla="*/ 22384 w 38100"/>
                  <a:gd name="connsiteY3" fmla="*/ 7144 h 38100"/>
                  <a:gd name="connsiteX4" fmla="*/ 37624 w 38100"/>
                  <a:gd name="connsiteY4" fmla="*/ 2238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624" y="22384"/>
                    </a:moveTo>
                    <a:cubicBezTo>
                      <a:pt x="37624" y="30801"/>
                      <a:pt x="30801" y="37624"/>
                      <a:pt x="22384" y="37624"/>
                    </a:cubicBezTo>
                    <a:cubicBezTo>
                      <a:pt x="13967" y="37624"/>
                      <a:pt x="7144" y="30801"/>
                      <a:pt x="7144" y="22384"/>
                    </a:cubicBezTo>
                    <a:cubicBezTo>
                      <a:pt x="7144" y="13967"/>
                      <a:pt x="13968" y="7144"/>
                      <a:pt x="22384" y="7144"/>
                    </a:cubicBezTo>
                    <a:cubicBezTo>
                      <a:pt x="30801" y="7144"/>
                      <a:pt x="37624" y="13967"/>
                      <a:pt x="37624" y="2238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51" name="Freeform: Shape 251">
                <a:extLst>
                  <a:ext uri="{FF2B5EF4-FFF2-40B4-BE49-F238E27FC236}">
                    <a16:creationId xmlns="" xmlns:a16="http://schemas.microsoft.com/office/drawing/2014/main" id="{3527417D-EF23-4A3D-AF47-E0A3A53BE5BE}"/>
                  </a:ext>
                </a:extLst>
              </p:cNvPr>
              <p:cNvSpPr/>
              <p:nvPr/>
            </p:nvSpPr>
            <p:spPr>
              <a:xfrm>
                <a:off x="8049101" y="2305526"/>
                <a:ext cx="47625" cy="47625"/>
              </a:xfrm>
              <a:custGeom>
                <a:avLst/>
                <a:gdLst>
                  <a:gd name="connsiteX0" fmla="*/ 41434 w 47625"/>
                  <a:gd name="connsiteY0" fmla="*/ 24289 h 47625"/>
                  <a:gd name="connsiteX1" fmla="*/ 24289 w 47625"/>
                  <a:gd name="connsiteY1" fmla="*/ 41434 h 47625"/>
                  <a:gd name="connsiteX2" fmla="*/ 7144 w 47625"/>
                  <a:gd name="connsiteY2" fmla="*/ 24289 h 47625"/>
                  <a:gd name="connsiteX3" fmla="*/ 24289 w 47625"/>
                  <a:gd name="connsiteY3" fmla="*/ 7144 h 47625"/>
                  <a:gd name="connsiteX4" fmla="*/ 41434 w 47625"/>
                  <a:gd name="connsiteY4" fmla="*/ 24289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1434" y="24289"/>
                    </a:moveTo>
                    <a:cubicBezTo>
                      <a:pt x="41434" y="33758"/>
                      <a:pt x="33758" y="41434"/>
                      <a:pt x="24289" y="41434"/>
                    </a:cubicBezTo>
                    <a:cubicBezTo>
                      <a:pt x="14820" y="41434"/>
                      <a:pt x="7144" y="33758"/>
                      <a:pt x="7144" y="24289"/>
                    </a:cubicBezTo>
                    <a:cubicBezTo>
                      <a:pt x="7144" y="14820"/>
                      <a:pt x="14820" y="7144"/>
                      <a:pt x="24289" y="7144"/>
                    </a:cubicBezTo>
                    <a:cubicBezTo>
                      <a:pt x="33758" y="7144"/>
                      <a:pt x="41434" y="14820"/>
                      <a:pt x="41434" y="242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52" name="Freeform: Shape 252">
                <a:extLst>
                  <a:ext uri="{FF2B5EF4-FFF2-40B4-BE49-F238E27FC236}">
                    <a16:creationId xmlns="" xmlns:a16="http://schemas.microsoft.com/office/drawing/2014/main" id="{0E658546-32BE-4D08-ACFC-FE05E6E24D6F}"/>
                  </a:ext>
                </a:extLst>
              </p:cNvPr>
              <p:cNvSpPr/>
              <p:nvPr/>
            </p:nvSpPr>
            <p:spPr>
              <a:xfrm>
                <a:off x="8049101" y="2507456"/>
                <a:ext cx="47625" cy="47625"/>
              </a:xfrm>
              <a:custGeom>
                <a:avLst/>
                <a:gdLst>
                  <a:gd name="connsiteX0" fmla="*/ 41434 w 47625"/>
                  <a:gd name="connsiteY0" fmla="*/ 24289 h 47625"/>
                  <a:gd name="connsiteX1" fmla="*/ 24289 w 47625"/>
                  <a:gd name="connsiteY1" fmla="*/ 41434 h 47625"/>
                  <a:gd name="connsiteX2" fmla="*/ 7144 w 47625"/>
                  <a:gd name="connsiteY2" fmla="*/ 24289 h 47625"/>
                  <a:gd name="connsiteX3" fmla="*/ 24289 w 47625"/>
                  <a:gd name="connsiteY3" fmla="*/ 7144 h 47625"/>
                  <a:gd name="connsiteX4" fmla="*/ 41434 w 47625"/>
                  <a:gd name="connsiteY4" fmla="*/ 24289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1434" y="24289"/>
                    </a:moveTo>
                    <a:cubicBezTo>
                      <a:pt x="41434" y="33758"/>
                      <a:pt x="33758" y="41434"/>
                      <a:pt x="24289" y="41434"/>
                    </a:cubicBezTo>
                    <a:cubicBezTo>
                      <a:pt x="14820" y="41434"/>
                      <a:pt x="7144" y="33758"/>
                      <a:pt x="7144" y="24289"/>
                    </a:cubicBezTo>
                    <a:cubicBezTo>
                      <a:pt x="7144" y="14820"/>
                      <a:pt x="14820" y="7144"/>
                      <a:pt x="24289" y="7144"/>
                    </a:cubicBezTo>
                    <a:cubicBezTo>
                      <a:pt x="33758" y="7144"/>
                      <a:pt x="41434" y="14820"/>
                      <a:pt x="41434" y="242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53" name="Freeform: Shape 253">
                <a:extLst>
                  <a:ext uri="{FF2B5EF4-FFF2-40B4-BE49-F238E27FC236}">
                    <a16:creationId xmlns="" xmlns:a16="http://schemas.microsoft.com/office/drawing/2014/main" id="{A78788F2-AE5B-46BA-8699-2A289A7468BB}"/>
                  </a:ext>
                </a:extLst>
              </p:cNvPr>
              <p:cNvSpPr/>
              <p:nvPr/>
            </p:nvSpPr>
            <p:spPr>
              <a:xfrm>
                <a:off x="8049101" y="2709386"/>
                <a:ext cx="47625" cy="47625"/>
              </a:xfrm>
              <a:custGeom>
                <a:avLst/>
                <a:gdLst>
                  <a:gd name="connsiteX0" fmla="*/ 41434 w 47625"/>
                  <a:gd name="connsiteY0" fmla="*/ 24289 h 47625"/>
                  <a:gd name="connsiteX1" fmla="*/ 24289 w 47625"/>
                  <a:gd name="connsiteY1" fmla="*/ 41434 h 47625"/>
                  <a:gd name="connsiteX2" fmla="*/ 7144 w 47625"/>
                  <a:gd name="connsiteY2" fmla="*/ 24289 h 47625"/>
                  <a:gd name="connsiteX3" fmla="*/ 24289 w 47625"/>
                  <a:gd name="connsiteY3" fmla="*/ 7144 h 47625"/>
                  <a:gd name="connsiteX4" fmla="*/ 41434 w 47625"/>
                  <a:gd name="connsiteY4" fmla="*/ 24289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1434" y="24289"/>
                    </a:moveTo>
                    <a:cubicBezTo>
                      <a:pt x="41434" y="33758"/>
                      <a:pt x="33758" y="41434"/>
                      <a:pt x="24289" y="41434"/>
                    </a:cubicBezTo>
                    <a:cubicBezTo>
                      <a:pt x="14820" y="41434"/>
                      <a:pt x="7144" y="33758"/>
                      <a:pt x="7144" y="24289"/>
                    </a:cubicBezTo>
                    <a:cubicBezTo>
                      <a:pt x="7144" y="14820"/>
                      <a:pt x="14820" y="7144"/>
                      <a:pt x="24289" y="7144"/>
                    </a:cubicBezTo>
                    <a:cubicBezTo>
                      <a:pt x="33758" y="7144"/>
                      <a:pt x="41434" y="14820"/>
                      <a:pt x="41434" y="242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54" name="Freeform: Shape 254">
                <a:extLst>
                  <a:ext uri="{FF2B5EF4-FFF2-40B4-BE49-F238E27FC236}">
                    <a16:creationId xmlns="" xmlns:a16="http://schemas.microsoft.com/office/drawing/2014/main" id="{10854D4A-44E5-42BE-9036-4D05F1B9021D}"/>
                  </a:ext>
                </a:extLst>
              </p:cNvPr>
              <p:cNvSpPr/>
              <p:nvPr/>
            </p:nvSpPr>
            <p:spPr>
              <a:xfrm>
                <a:off x="8049101" y="2912268"/>
                <a:ext cx="47625" cy="47625"/>
              </a:xfrm>
              <a:custGeom>
                <a:avLst/>
                <a:gdLst>
                  <a:gd name="connsiteX0" fmla="*/ 41434 w 47625"/>
                  <a:gd name="connsiteY0" fmla="*/ 24289 h 47625"/>
                  <a:gd name="connsiteX1" fmla="*/ 24289 w 47625"/>
                  <a:gd name="connsiteY1" fmla="*/ 41434 h 47625"/>
                  <a:gd name="connsiteX2" fmla="*/ 7144 w 47625"/>
                  <a:gd name="connsiteY2" fmla="*/ 24289 h 47625"/>
                  <a:gd name="connsiteX3" fmla="*/ 24289 w 47625"/>
                  <a:gd name="connsiteY3" fmla="*/ 7144 h 47625"/>
                  <a:gd name="connsiteX4" fmla="*/ 41434 w 47625"/>
                  <a:gd name="connsiteY4" fmla="*/ 24289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1434" y="24289"/>
                    </a:moveTo>
                    <a:cubicBezTo>
                      <a:pt x="41434" y="33758"/>
                      <a:pt x="33758" y="41434"/>
                      <a:pt x="24289" y="41434"/>
                    </a:cubicBezTo>
                    <a:cubicBezTo>
                      <a:pt x="14820" y="41434"/>
                      <a:pt x="7144" y="33758"/>
                      <a:pt x="7144" y="24289"/>
                    </a:cubicBezTo>
                    <a:cubicBezTo>
                      <a:pt x="7144" y="14820"/>
                      <a:pt x="14820" y="7144"/>
                      <a:pt x="24289" y="7144"/>
                    </a:cubicBezTo>
                    <a:cubicBezTo>
                      <a:pt x="33758" y="7144"/>
                      <a:pt x="41434" y="14820"/>
                      <a:pt x="41434" y="242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55" name="Freeform: Shape 255">
                <a:extLst>
                  <a:ext uri="{FF2B5EF4-FFF2-40B4-BE49-F238E27FC236}">
                    <a16:creationId xmlns="" xmlns:a16="http://schemas.microsoft.com/office/drawing/2014/main" id="{68D4F7C2-994D-4D2C-818A-701FCA12914F}"/>
                  </a:ext>
                </a:extLst>
              </p:cNvPr>
              <p:cNvSpPr/>
              <p:nvPr/>
            </p:nvSpPr>
            <p:spPr>
              <a:xfrm>
                <a:off x="8049101" y="3114198"/>
                <a:ext cx="47625" cy="47625"/>
              </a:xfrm>
              <a:custGeom>
                <a:avLst/>
                <a:gdLst>
                  <a:gd name="connsiteX0" fmla="*/ 41434 w 47625"/>
                  <a:gd name="connsiteY0" fmla="*/ 24289 h 47625"/>
                  <a:gd name="connsiteX1" fmla="*/ 24289 w 47625"/>
                  <a:gd name="connsiteY1" fmla="*/ 41434 h 47625"/>
                  <a:gd name="connsiteX2" fmla="*/ 7144 w 47625"/>
                  <a:gd name="connsiteY2" fmla="*/ 24289 h 47625"/>
                  <a:gd name="connsiteX3" fmla="*/ 24289 w 47625"/>
                  <a:gd name="connsiteY3" fmla="*/ 7144 h 47625"/>
                  <a:gd name="connsiteX4" fmla="*/ 41434 w 47625"/>
                  <a:gd name="connsiteY4" fmla="*/ 24289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1434" y="24289"/>
                    </a:moveTo>
                    <a:cubicBezTo>
                      <a:pt x="41434" y="33758"/>
                      <a:pt x="33758" y="41434"/>
                      <a:pt x="24289" y="41434"/>
                    </a:cubicBezTo>
                    <a:cubicBezTo>
                      <a:pt x="14820" y="41434"/>
                      <a:pt x="7144" y="33758"/>
                      <a:pt x="7144" y="24289"/>
                    </a:cubicBezTo>
                    <a:cubicBezTo>
                      <a:pt x="7144" y="14820"/>
                      <a:pt x="14820" y="7144"/>
                      <a:pt x="24289" y="7144"/>
                    </a:cubicBezTo>
                    <a:cubicBezTo>
                      <a:pt x="33758" y="7144"/>
                      <a:pt x="41434" y="14820"/>
                      <a:pt x="41434" y="242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56" name="Freeform: Shape 256">
                <a:extLst>
                  <a:ext uri="{FF2B5EF4-FFF2-40B4-BE49-F238E27FC236}">
                    <a16:creationId xmlns="" xmlns:a16="http://schemas.microsoft.com/office/drawing/2014/main" id="{1AD93400-5F96-4FA2-B4DF-0AA5EB21C2D9}"/>
                  </a:ext>
                </a:extLst>
              </p:cNvPr>
              <p:cNvSpPr/>
              <p:nvPr/>
            </p:nvSpPr>
            <p:spPr>
              <a:xfrm>
                <a:off x="8049101" y="3316128"/>
                <a:ext cx="47625" cy="47625"/>
              </a:xfrm>
              <a:custGeom>
                <a:avLst/>
                <a:gdLst>
                  <a:gd name="connsiteX0" fmla="*/ 41434 w 47625"/>
                  <a:gd name="connsiteY0" fmla="*/ 24289 h 47625"/>
                  <a:gd name="connsiteX1" fmla="*/ 24289 w 47625"/>
                  <a:gd name="connsiteY1" fmla="*/ 41434 h 47625"/>
                  <a:gd name="connsiteX2" fmla="*/ 7144 w 47625"/>
                  <a:gd name="connsiteY2" fmla="*/ 24289 h 47625"/>
                  <a:gd name="connsiteX3" fmla="*/ 24289 w 47625"/>
                  <a:gd name="connsiteY3" fmla="*/ 7144 h 47625"/>
                  <a:gd name="connsiteX4" fmla="*/ 41434 w 47625"/>
                  <a:gd name="connsiteY4" fmla="*/ 24289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1434" y="24289"/>
                    </a:moveTo>
                    <a:cubicBezTo>
                      <a:pt x="41434" y="33758"/>
                      <a:pt x="33758" y="41434"/>
                      <a:pt x="24289" y="41434"/>
                    </a:cubicBezTo>
                    <a:cubicBezTo>
                      <a:pt x="14820" y="41434"/>
                      <a:pt x="7144" y="33758"/>
                      <a:pt x="7144" y="24289"/>
                    </a:cubicBezTo>
                    <a:cubicBezTo>
                      <a:pt x="7144" y="14820"/>
                      <a:pt x="14820" y="7144"/>
                      <a:pt x="24289" y="7144"/>
                    </a:cubicBezTo>
                    <a:cubicBezTo>
                      <a:pt x="33758" y="7144"/>
                      <a:pt x="41434" y="14820"/>
                      <a:pt x="41434" y="242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57" name="Freeform: Shape 257">
                <a:extLst>
                  <a:ext uri="{FF2B5EF4-FFF2-40B4-BE49-F238E27FC236}">
                    <a16:creationId xmlns="" xmlns:a16="http://schemas.microsoft.com/office/drawing/2014/main" id="{60CAF05F-2F09-469A-8104-D37C15C1B000}"/>
                  </a:ext>
                </a:extLst>
              </p:cNvPr>
              <p:cNvSpPr/>
              <p:nvPr/>
            </p:nvSpPr>
            <p:spPr>
              <a:xfrm>
                <a:off x="8049101" y="3518058"/>
                <a:ext cx="47625" cy="47625"/>
              </a:xfrm>
              <a:custGeom>
                <a:avLst/>
                <a:gdLst>
                  <a:gd name="connsiteX0" fmla="*/ 41434 w 47625"/>
                  <a:gd name="connsiteY0" fmla="*/ 24289 h 47625"/>
                  <a:gd name="connsiteX1" fmla="*/ 24289 w 47625"/>
                  <a:gd name="connsiteY1" fmla="*/ 41434 h 47625"/>
                  <a:gd name="connsiteX2" fmla="*/ 7144 w 47625"/>
                  <a:gd name="connsiteY2" fmla="*/ 24289 h 47625"/>
                  <a:gd name="connsiteX3" fmla="*/ 24289 w 47625"/>
                  <a:gd name="connsiteY3" fmla="*/ 7144 h 47625"/>
                  <a:gd name="connsiteX4" fmla="*/ 41434 w 47625"/>
                  <a:gd name="connsiteY4" fmla="*/ 24289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1434" y="24289"/>
                    </a:moveTo>
                    <a:cubicBezTo>
                      <a:pt x="41434" y="33758"/>
                      <a:pt x="33758" y="41434"/>
                      <a:pt x="24289" y="41434"/>
                    </a:cubicBezTo>
                    <a:cubicBezTo>
                      <a:pt x="14820" y="41434"/>
                      <a:pt x="7144" y="33758"/>
                      <a:pt x="7144" y="24289"/>
                    </a:cubicBezTo>
                    <a:cubicBezTo>
                      <a:pt x="7144" y="14820"/>
                      <a:pt x="14820" y="7144"/>
                      <a:pt x="24289" y="7144"/>
                    </a:cubicBezTo>
                    <a:cubicBezTo>
                      <a:pt x="33758" y="7144"/>
                      <a:pt x="41434" y="14820"/>
                      <a:pt x="41434" y="242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58" name="Freeform: Shape 258">
                <a:extLst>
                  <a:ext uri="{FF2B5EF4-FFF2-40B4-BE49-F238E27FC236}">
                    <a16:creationId xmlns="" xmlns:a16="http://schemas.microsoft.com/office/drawing/2014/main" id="{B1B43F14-F4C5-47ED-87D8-9AC9F0704C01}"/>
                  </a:ext>
                </a:extLst>
              </p:cNvPr>
              <p:cNvSpPr/>
              <p:nvPr/>
            </p:nvSpPr>
            <p:spPr>
              <a:xfrm>
                <a:off x="8049101" y="3720941"/>
                <a:ext cx="47625" cy="47625"/>
              </a:xfrm>
              <a:custGeom>
                <a:avLst/>
                <a:gdLst>
                  <a:gd name="connsiteX0" fmla="*/ 41434 w 47625"/>
                  <a:gd name="connsiteY0" fmla="*/ 24289 h 47625"/>
                  <a:gd name="connsiteX1" fmla="*/ 24289 w 47625"/>
                  <a:gd name="connsiteY1" fmla="*/ 41434 h 47625"/>
                  <a:gd name="connsiteX2" fmla="*/ 7144 w 47625"/>
                  <a:gd name="connsiteY2" fmla="*/ 24289 h 47625"/>
                  <a:gd name="connsiteX3" fmla="*/ 24289 w 47625"/>
                  <a:gd name="connsiteY3" fmla="*/ 7144 h 47625"/>
                  <a:gd name="connsiteX4" fmla="*/ 41434 w 47625"/>
                  <a:gd name="connsiteY4" fmla="*/ 24289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1434" y="24289"/>
                    </a:moveTo>
                    <a:cubicBezTo>
                      <a:pt x="41434" y="33758"/>
                      <a:pt x="33758" y="41434"/>
                      <a:pt x="24289" y="41434"/>
                    </a:cubicBezTo>
                    <a:cubicBezTo>
                      <a:pt x="14820" y="41434"/>
                      <a:pt x="7144" y="33758"/>
                      <a:pt x="7144" y="24289"/>
                    </a:cubicBezTo>
                    <a:cubicBezTo>
                      <a:pt x="7144" y="14820"/>
                      <a:pt x="14820" y="7144"/>
                      <a:pt x="24289" y="7144"/>
                    </a:cubicBezTo>
                    <a:cubicBezTo>
                      <a:pt x="33758" y="7144"/>
                      <a:pt x="41434" y="14820"/>
                      <a:pt x="41434" y="242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59" name="Freeform: Shape 259">
                <a:extLst>
                  <a:ext uri="{FF2B5EF4-FFF2-40B4-BE49-F238E27FC236}">
                    <a16:creationId xmlns="" xmlns:a16="http://schemas.microsoft.com/office/drawing/2014/main" id="{25E116DF-BB74-4BC8-9A7B-FB3AAC4BF4D8}"/>
                  </a:ext>
                </a:extLst>
              </p:cNvPr>
              <p:cNvSpPr/>
              <p:nvPr/>
            </p:nvSpPr>
            <p:spPr>
              <a:xfrm>
                <a:off x="8049101" y="3922871"/>
                <a:ext cx="47625" cy="47625"/>
              </a:xfrm>
              <a:custGeom>
                <a:avLst/>
                <a:gdLst>
                  <a:gd name="connsiteX0" fmla="*/ 41434 w 47625"/>
                  <a:gd name="connsiteY0" fmla="*/ 24289 h 47625"/>
                  <a:gd name="connsiteX1" fmla="*/ 24289 w 47625"/>
                  <a:gd name="connsiteY1" fmla="*/ 41434 h 47625"/>
                  <a:gd name="connsiteX2" fmla="*/ 7144 w 47625"/>
                  <a:gd name="connsiteY2" fmla="*/ 24289 h 47625"/>
                  <a:gd name="connsiteX3" fmla="*/ 24289 w 47625"/>
                  <a:gd name="connsiteY3" fmla="*/ 7144 h 47625"/>
                  <a:gd name="connsiteX4" fmla="*/ 41434 w 47625"/>
                  <a:gd name="connsiteY4" fmla="*/ 24289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1434" y="24289"/>
                    </a:moveTo>
                    <a:cubicBezTo>
                      <a:pt x="41434" y="33758"/>
                      <a:pt x="33758" y="41434"/>
                      <a:pt x="24289" y="41434"/>
                    </a:cubicBezTo>
                    <a:cubicBezTo>
                      <a:pt x="14820" y="41434"/>
                      <a:pt x="7144" y="33758"/>
                      <a:pt x="7144" y="24289"/>
                    </a:cubicBezTo>
                    <a:cubicBezTo>
                      <a:pt x="7144" y="14820"/>
                      <a:pt x="14820" y="7144"/>
                      <a:pt x="24289" y="7144"/>
                    </a:cubicBezTo>
                    <a:cubicBezTo>
                      <a:pt x="33758" y="7144"/>
                      <a:pt x="41434" y="14820"/>
                      <a:pt x="41434" y="242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60" name="Freeform: Shape 260">
                <a:extLst>
                  <a:ext uri="{FF2B5EF4-FFF2-40B4-BE49-F238E27FC236}">
                    <a16:creationId xmlns="" xmlns:a16="http://schemas.microsoft.com/office/drawing/2014/main" id="{2BC90A89-575A-4C0E-A3F7-E30871F0E52A}"/>
                  </a:ext>
                </a:extLst>
              </p:cNvPr>
              <p:cNvSpPr/>
              <p:nvPr/>
            </p:nvSpPr>
            <p:spPr>
              <a:xfrm>
                <a:off x="8049101" y="4124801"/>
                <a:ext cx="47625" cy="47625"/>
              </a:xfrm>
              <a:custGeom>
                <a:avLst/>
                <a:gdLst>
                  <a:gd name="connsiteX0" fmla="*/ 41434 w 47625"/>
                  <a:gd name="connsiteY0" fmla="*/ 24289 h 47625"/>
                  <a:gd name="connsiteX1" fmla="*/ 24289 w 47625"/>
                  <a:gd name="connsiteY1" fmla="*/ 41434 h 47625"/>
                  <a:gd name="connsiteX2" fmla="*/ 7144 w 47625"/>
                  <a:gd name="connsiteY2" fmla="*/ 24289 h 47625"/>
                  <a:gd name="connsiteX3" fmla="*/ 24289 w 47625"/>
                  <a:gd name="connsiteY3" fmla="*/ 7144 h 47625"/>
                  <a:gd name="connsiteX4" fmla="*/ 41434 w 47625"/>
                  <a:gd name="connsiteY4" fmla="*/ 24289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1434" y="24289"/>
                    </a:moveTo>
                    <a:cubicBezTo>
                      <a:pt x="41434" y="33758"/>
                      <a:pt x="33758" y="41434"/>
                      <a:pt x="24289" y="41434"/>
                    </a:cubicBezTo>
                    <a:cubicBezTo>
                      <a:pt x="14820" y="41434"/>
                      <a:pt x="7144" y="33758"/>
                      <a:pt x="7144" y="24289"/>
                    </a:cubicBezTo>
                    <a:cubicBezTo>
                      <a:pt x="7144" y="14820"/>
                      <a:pt x="14820" y="7144"/>
                      <a:pt x="24289" y="7144"/>
                    </a:cubicBezTo>
                    <a:cubicBezTo>
                      <a:pt x="33758" y="7144"/>
                      <a:pt x="41434" y="14820"/>
                      <a:pt x="41434" y="242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61" name="Freeform: Shape 261">
                <a:extLst>
                  <a:ext uri="{FF2B5EF4-FFF2-40B4-BE49-F238E27FC236}">
                    <a16:creationId xmlns="" xmlns:a16="http://schemas.microsoft.com/office/drawing/2014/main" id="{6C2E6794-E706-4EEA-8391-13E53AAD9BF9}"/>
                  </a:ext>
                </a:extLst>
              </p:cNvPr>
              <p:cNvSpPr/>
              <p:nvPr/>
            </p:nvSpPr>
            <p:spPr>
              <a:xfrm>
                <a:off x="8049101" y="4326731"/>
                <a:ext cx="47625" cy="47625"/>
              </a:xfrm>
              <a:custGeom>
                <a:avLst/>
                <a:gdLst>
                  <a:gd name="connsiteX0" fmla="*/ 41434 w 47625"/>
                  <a:gd name="connsiteY0" fmla="*/ 24289 h 47625"/>
                  <a:gd name="connsiteX1" fmla="*/ 24289 w 47625"/>
                  <a:gd name="connsiteY1" fmla="*/ 41434 h 47625"/>
                  <a:gd name="connsiteX2" fmla="*/ 7144 w 47625"/>
                  <a:gd name="connsiteY2" fmla="*/ 24289 h 47625"/>
                  <a:gd name="connsiteX3" fmla="*/ 24289 w 47625"/>
                  <a:gd name="connsiteY3" fmla="*/ 7144 h 47625"/>
                  <a:gd name="connsiteX4" fmla="*/ 41434 w 47625"/>
                  <a:gd name="connsiteY4" fmla="*/ 24289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1434" y="24289"/>
                    </a:moveTo>
                    <a:cubicBezTo>
                      <a:pt x="41434" y="33758"/>
                      <a:pt x="33758" y="41434"/>
                      <a:pt x="24289" y="41434"/>
                    </a:cubicBezTo>
                    <a:cubicBezTo>
                      <a:pt x="14820" y="41434"/>
                      <a:pt x="7144" y="33758"/>
                      <a:pt x="7144" y="24289"/>
                    </a:cubicBezTo>
                    <a:cubicBezTo>
                      <a:pt x="7144" y="14820"/>
                      <a:pt x="14820" y="7144"/>
                      <a:pt x="24289" y="7144"/>
                    </a:cubicBezTo>
                    <a:cubicBezTo>
                      <a:pt x="33758" y="7144"/>
                      <a:pt x="41434" y="14820"/>
                      <a:pt x="41434" y="242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62" name="Freeform: Shape 262">
                <a:extLst>
                  <a:ext uri="{FF2B5EF4-FFF2-40B4-BE49-F238E27FC236}">
                    <a16:creationId xmlns="" xmlns:a16="http://schemas.microsoft.com/office/drawing/2014/main" id="{A52DD0B7-8ABA-4677-B846-B537B08E46D3}"/>
                  </a:ext>
                </a:extLst>
              </p:cNvPr>
              <p:cNvSpPr/>
              <p:nvPr/>
            </p:nvSpPr>
            <p:spPr>
              <a:xfrm>
                <a:off x="8049101" y="4529613"/>
                <a:ext cx="47625" cy="47625"/>
              </a:xfrm>
              <a:custGeom>
                <a:avLst/>
                <a:gdLst>
                  <a:gd name="connsiteX0" fmla="*/ 41434 w 47625"/>
                  <a:gd name="connsiteY0" fmla="*/ 24289 h 47625"/>
                  <a:gd name="connsiteX1" fmla="*/ 24289 w 47625"/>
                  <a:gd name="connsiteY1" fmla="*/ 41434 h 47625"/>
                  <a:gd name="connsiteX2" fmla="*/ 7144 w 47625"/>
                  <a:gd name="connsiteY2" fmla="*/ 24289 h 47625"/>
                  <a:gd name="connsiteX3" fmla="*/ 24289 w 47625"/>
                  <a:gd name="connsiteY3" fmla="*/ 7144 h 47625"/>
                  <a:gd name="connsiteX4" fmla="*/ 41434 w 47625"/>
                  <a:gd name="connsiteY4" fmla="*/ 24289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1434" y="24289"/>
                    </a:moveTo>
                    <a:cubicBezTo>
                      <a:pt x="41434" y="33758"/>
                      <a:pt x="33758" y="41434"/>
                      <a:pt x="24289" y="41434"/>
                    </a:cubicBezTo>
                    <a:cubicBezTo>
                      <a:pt x="14820" y="41434"/>
                      <a:pt x="7144" y="33758"/>
                      <a:pt x="7144" y="24289"/>
                    </a:cubicBezTo>
                    <a:cubicBezTo>
                      <a:pt x="7144" y="14820"/>
                      <a:pt x="14820" y="7144"/>
                      <a:pt x="24289" y="7144"/>
                    </a:cubicBezTo>
                    <a:cubicBezTo>
                      <a:pt x="33758" y="7144"/>
                      <a:pt x="41434" y="14820"/>
                      <a:pt x="41434" y="242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63" name="Freeform: Shape 263">
                <a:extLst>
                  <a:ext uri="{FF2B5EF4-FFF2-40B4-BE49-F238E27FC236}">
                    <a16:creationId xmlns="" xmlns:a16="http://schemas.microsoft.com/office/drawing/2014/main" id="{B39C6958-F7D2-4304-8504-4CF8A2C24727}"/>
                  </a:ext>
                </a:extLst>
              </p:cNvPr>
              <p:cNvSpPr/>
              <p:nvPr/>
            </p:nvSpPr>
            <p:spPr>
              <a:xfrm>
                <a:off x="7846219" y="2304573"/>
                <a:ext cx="47625" cy="47625"/>
              </a:xfrm>
              <a:custGeom>
                <a:avLst/>
                <a:gdLst>
                  <a:gd name="connsiteX0" fmla="*/ 43339 w 47625"/>
                  <a:gd name="connsiteY0" fmla="*/ 25241 h 47625"/>
                  <a:gd name="connsiteX1" fmla="*/ 25241 w 47625"/>
                  <a:gd name="connsiteY1" fmla="*/ 43339 h 47625"/>
                  <a:gd name="connsiteX2" fmla="*/ 7143 w 47625"/>
                  <a:gd name="connsiteY2" fmla="*/ 25241 h 47625"/>
                  <a:gd name="connsiteX3" fmla="*/ 25241 w 47625"/>
                  <a:gd name="connsiteY3" fmla="*/ 7144 h 47625"/>
                  <a:gd name="connsiteX4" fmla="*/ 43339 w 47625"/>
                  <a:gd name="connsiteY4" fmla="*/ 25241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3339" y="25241"/>
                    </a:moveTo>
                    <a:cubicBezTo>
                      <a:pt x="43339" y="35236"/>
                      <a:pt x="35236" y="43339"/>
                      <a:pt x="25241" y="43339"/>
                    </a:cubicBezTo>
                    <a:cubicBezTo>
                      <a:pt x="15246" y="43339"/>
                      <a:pt x="7143" y="35236"/>
                      <a:pt x="7143" y="25241"/>
                    </a:cubicBezTo>
                    <a:cubicBezTo>
                      <a:pt x="7143" y="15246"/>
                      <a:pt x="15246" y="7144"/>
                      <a:pt x="25241" y="7144"/>
                    </a:cubicBezTo>
                    <a:cubicBezTo>
                      <a:pt x="35236" y="7144"/>
                      <a:pt x="43339" y="15246"/>
                      <a:pt x="43339" y="2524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64" name="Freeform: Shape 264">
                <a:extLst>
                  <a:ext uri="{FF2B5EF4-FFF2-40B4-BE49-F238E27FC236}">
                    <a16:creationId xmlns="" xmlns:a16="http://schemas.microsoft.com/office/drawing/2014/main" id="{29541BF1-4258-4098-B21C-C3462072788F}"/>
                  </a:ext>
                </a:extLst>
              </p:cNvPr>
              <p:cNvSpPr/>
              <p:nvPr/>
            </p:nvSpPr>
            <p:spPr>
              <a:xfrm>
                <a:off x="7846219" y="2506503"/>
                <a:ext cx="47625" cy="47625"/>
              </a:xfrm>
              <a:custGeom>
                <a:avLst/>
                <a:gdLst>
                  <a:gd name="connsiteX0" fmla="*/ 43339 w 47625"/>
                  <a:gd name="connsiteY0" fmla="*/ 25241 h 47625"/>
                  <a:gd name="connsiteX1" fmla="*/ 25241 w 47625"/>
                  <a:gd name="connsiteY1" fmla="*/ 43339 h 47625"/>
                  <a:gd name="connsiteX2" fmla="*/ 7143 w 47625"/>
                  <a:gd name="connsiteY2" fmla="*/ 25241 h 47625"/>
                  <a:gd name="connsiteX3" fmla="*/ 25241 w 47625"/>
                  <a:gd name="connsiteY3" fmla="*/ 7144 h 47625"/>
                  <a:gd name="connsiteX4" fmla="*/ 43339 w 47625"/>
                  <a:gd name="connsiteY4" fmla="*/ 25241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3339" y="25241"/>
                    </a:moveTo>
                    <a:cubicBezTo>
                      <a:pt x="43339" y="35236"/>
                      <a:pt x="35236" y="43339"/>
                      <a:pt x="25241" y="43339"/>
                    </a:cubicBezTo>
                    <a:cubicBezTo>
                      <a:pt x="15246" y="43339"/>
                      <a:pt x="7143" y="35236"/>
                      <a:pt x="7143" y="25241"/>
                    </a:cubicBezTo>
                    <a:cubicBezTo>
                      <a:pt x="7143" y="15246"/>
                      <a:pt x="15246" y="7144"/>
                      <a:pt x="25241" y="7144"/>
                    </a:cubicBezTo>
                    <a:cubicBezTo>
                      <a:pt x="35236" y="7144"/>
                      <a:pt x="43339" y="15246"/>
                      <a:pt x="43339" y="2524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65" name="Freeform: Shape 265">
                <a:extLst>
                  <a:ext uri="{FF2B5EF4-FFF2-40B4-BE49-F238E27FC236}">
                    <a16:creationId xmlns="" xmlns:a16="http://schemas.microsoft.com/office/drawing/2014/main" id="{DA2FF412-F840-4768-9EDC-E11397DB33BF}"/>
                  </a:ext>
                </a:extLst>
              </p:cNvPr>
              <p:cNvSpPr/>
              <p:nvPr/>
            </p:nvSpPr>
            <p:spPr>
              <a:xfrm>
                <a:off x="7846219" y="2708433"/>
                <a:ext cx="47625" cy="47625"/>
              </a:xfrm>
              <a:custGeom>
                <a:avLst/>
                <a:gdLst>
                  <a:gd name="connsiteX0" fmla="*/ 43339 w 47625"/>
                  <a:gd name="connsiteY0" fmla="*/ 25241 h 47625"/>
                  <a:gd name="connsiteX1" fmla="*/ 25241 w 47625"/>
                  <a:gd name="connsiteY1" fmla="*/ 43339 h 47625"/>
                  <a:gd name="connsiteX2" fmla="*/ 7143 w 47625"/>
                  <a:gd name="connsiteY2" fmla="*/ 25241 h 47625"/>
                  <a:gd name="connsiteX3" fmla="*/ 25241 w 47625"/>
                  <a:gd name="connsiteY3" fmla="*/ 7144 h 47625"/>
                  <a:gd name="connsiteX4" fmla="*/ 43339 w 47625"/>
                  <a:gd name="connsiteY4" fmla="*/ 25241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3339" y="25241"/>
                    </a:moveTo>
                    <a:cubicBezTo>
                      <a:pt x="43339" y="35236"/>
                      <a:pt x="35236" y="43339"/>
                      <a:pt x="25241" y="43339"/>
                    </a:cubicBezTo>
                    <a:cubicBezTo>
                      <a:pt x="15246" y="43339"/>
                      <a:pt x="7143" y="35236"/>
                      <a:pt x="7143" y="25241"/>
                    </a:cubicBezTo>
                    <a:cubicBezTo>
                      <a:pt x="7143" y="15246"/>
                      <a:pt x="15246" y="7144"/>
                      <a:pt x="25241" y="7144"/>
                    </a:cubicBezTo>
                    <a:cubicBezTo>
                      <a:pt x="35236" y="7144"/>
                      <a:pt x="43339" y="15246"/>
                      <a:pt x="43339" y="2524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66" name="Freeform: Shape 266">
                <a:extLst>
                  <a:ext uri="{FF2B5EF4-FFF2-40B4-BE49-F238E27FC236}">
                    <a16:creationId xmlns="" xmlns:a16="http://schemas.microsoft.com/office/drawing/2014/main" id="{D6B6766C-135C-43D4-97E6-74DF592A5FAB}"/>
                  </a:ext>
                </a:extLst>
              </p:cNvPr>
              <p:cNvSpPr/>
              <p:nvPr/>
            </p:nvSpPr>
            <p:spPr>
              <a:xfrm>
                <a:off x="7846219" y="2911316"/>
                <a:ext cx="47625" cy="47625"/>
              </a:xfrm>
              <a:custGeom>
                <a:avLst/>
                <a:gdLst>
                  <a:gd name="connsiteX0" fmla="*/ 43339 w 47625"/>
                  <a:gd name="connsiteY0" fmla="*/ 25241 h 47625"/>
                  <a:gd name="connsiteX1" fmla="*/ 25241 w 47625"/>
                  <a:gd name="connsiteY1" fmla="*/ 43339 h 47625"/>
                  <a:gd name="connsiteX2" fmla="*/ 7143 w 47625"/>
                  <a:gd name="connsiteY2" fmla="*/ 25241 h 47625"/>
                  <a:gd name="connsiteX3" fmla="*/ 25241 w 47625"/>
                  <a:gd name="connsiteY3" fmla="*/ 7144 h 47625"/>
                  <a:gd name="connsiteX4" fmla="*/ 43339 w 47625"/>
                  <a:gd name="connsiteY4" fmla="*/ 25241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3339" y="25241"/>
                    </a:moveTo>
                    <a:cubicBezTo>
                      <a:pt x="43339" y="35236"/>
                      <a:pt x="35236" y="43339"/>
                      <a:pt x="25241" y="43339"/>
                    </a:cubicBezTo>
                    <a:cubicBezTo>
                      <a:pt x="15246" y="43339"/>
                      <a:pt x="7143" y="35236"/>
                      <a:pt x="7143" y="25241"/>
                    </a:cubicBezTo>
                    <a:cubicBezTo>
                      <a:pt x="7143" y="15246"/>
                      <a:pt x="15246" y="7144"/>
                      <a:pt x="25241" y="7144"/>
                    </a:cubicBezTo>
                    <a:cubicBezTo>
                      <a:pt x="35236" y="7144"/>
                      <a:pt x="43339" y="15246"/>
                      <a:pt x="43339" y="2524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67" name="Freeform: Shape 267">
                <a:extLst>
                  <a:ext uri="{FF2B5EF4-FFF2-40B4-BE49-F238E27FC236}">
                    <a16:creationId xmlns="" xmlns:a16="http://schemas.microsoft.com/office/drawing/2014/main" id="{DCF2A8FB-0942-419A-9919-FE8784C92D6E}"/>
                  </a:ext>
                </a:extLst>
              </p:cNvPr>
              <p:cNvSpPr/>
              <p:nvPr/>
            </p:nvSpPr>
            <p:spPr>
              <a:xfrm>
                <a:off x="7846219" y="3113246"/>
                <a:ext cx="47625" cy="47625"/>
              </a:xfrm>
              <a:custGeom>
                <a:avLst/>
                <a:gdLst>
                  <a:gd name="connsiteX0" fmla="*/ 43339 w 47625"/>
                  <a:gd name="connsiteY0" fmla="*/ 25241 h 47625"/>
                  <a:gd name="connsiteX1" fmla="*/ 25241 w 47625"/>
                  <a:gd name="connsiteY1" fmla="*/ 43339 h 47625"/>
                  <a:gd name="connsiteX2" fmla="*/ 7143 w 47625"/>
                  <a:gd name="connsiteY2" fmla="*/ 25241 h 47625"/>
                  <a:gd name="connsiteX3" fmla="*/ 25241 w 47625"/>
                  <a:gd name="connsiteY3" fmla="*/ 7144 h 47625"/>
                  <a:gd name="connsiteX4" fmla="*/ 43339 w 47625"/>
                  <a:gd name="connsiteY4" fmla="*/ 25241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3339" y="25241"/>
                    </a:moveTo>
                    <a:cubicBezTo>
                      <a:pt x="43339" y="35236"/>
                      <a:pt x="35236" y="43339"/>
                      <a:pt x="25241" y="43339"/>
                    </a:cubicBezTo>
                    <a:cubicBezTo>
                      <a:pt x="15246" y="43339"/>
                      <a:pt x="7143" y="35236"/>
                      <a:pt x="7143" y="25241"/>
                    </a:cubicBezTo>
                    <a:cubicBezTo>
                      <a:pt x="7143" y="15246"/>
                      <a:pt x="15246" y="7144"/>
                      <a:pt x="25241" y="7144"/>
                    </a:cubicBezTo>
                    <a:cubicBezTo>
                      <a:pt x="35236" y="7144"/>
                      <a:pt x="43339" y="15246"/>
                      <a:pt x="43339" y="2524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68" name="Freeform: Shape 268">
                <a:extLst>
                  <a:ext uri="{FF2B5EF4-FFF2-40B4-BE49-F238E27FC236}">
                    <a16:creationId xmlns="" xmlns:a16="http://schemas.microsoft.com/office/drawing/2014/main" id="{AFC6F81D-59A2-4588-ABBD-E1E6673351C1}"/>
                  </a:ext>
                </a:extLst>
              </p:cNvPr>
              <p:cNvSpPr/>
              <p:nvPr/>
            </p:nvSpPr>
            <p:spPr>
              <a:xfrm>
                <a:off x="7846219" y="3315176"/>
                <a:ext cx="47625" cy="47625"/>
              </a:xfrm>
              <a:custGeom>
                <a:avLst/>
                <a:gdLst>
                  <a:gd name="connsiteX0" fmla="*/ 43339 w 47625"/>
                  <a:gd name="connsiteY0" fmla="*/ 25241 h 47625"/>
                  <a:gd name="connsiteX1" fmla="*/ 25241 w 47625"/>
                  <a:gd name="connsiteY1" fmla="*/ 43339 h 47625"/>
                  <a:gd name="connsiteX2" fmla="*/ 7143 w 47625"/>
                  <a:gd name="connsiteY2" fmla="*/ 25241 h 47625"/>
                  <a:gd name="connsiteX3" fmla="*/ 25241 w 47625"/>
                  <a:gd name="connsiteY3" fmla="*/ 7144 h 47625"/>
                  <a:gd name="connsiteX4" fmla="*/ 43339 w 47625"/>
                  <a:gd name="connsiteY4" fmla="*/ 25241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3339" y="25241"/>
                    </a:moveTo>
                    <a:cubicBezTo>
                      <a:pt x="43339" y="35236"/>
                      <a:pt x="35236" y="43339"/>
                      <a:pt x="25241" y="43339"/>
                    </a:cubicBezTo>
                    <a:cubicBezTo>
                      <a:pt x="15246" y="43339"/>
                      <a:pt x="7143" y="35236"/>
                      <a:pt x="7143" y="25241"/>
                    </a:cubicBezTo>
                    <a:cubicBezTo>
                      <a:pt x="7143" y="15246"/>
                      <a:pt x="15246" y="7144"/>
                      <a:pt x="25241" y="7144"/>
                    </a:cubicBezTo>
                    <a:cubicBezTo>
                      <a:pt x="35236" y="7144"/>
                      <a:pt x="43339" y="15246"/>
                      <a:pt x="43339" y="2524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69" name="Freeform: Shape 269">
                <a:extLst>
                  <a:ext uri="{FF2B5EF4-FFF2-40B4-BE49-F238E27FC236}">
                    <a16:creationId xmlns="" xmlns:a16="http://schemas.microsoft.com/office/drawing/2014/main" id="{168AF70E-8BFC-4295-AEC8-033802985378}"/>
                  </a:ext>
                </a:extLst>
              </p:cNvPr>
              <p:cNvSpPr/>
              <p:nvPr/>
            </p:nvSpPr>
            <p:spPr>
              <a:xfrm>
                <a:off x="7846219" y="3517106"/>
                <a:ext cx="47625" cy="47625"/>
              </a:xfrm>
              <a:custGeom>
                <a:avLst/>
                <a:gdLst>
                  <a:gd name="connsiteX0" fmla="*/ 43339 w 47625"/>
                  <a:gd name="connsiteY0" fmla="*/ 25241 h 47625"/>
                  <a:gd name="connsiteX1" fmla="*/ 25241 w 47625"/>
                  <a:gd name="connsiteY1" fmla="*/ 43339 h 47625"/>
                  <a:gd name="connsiteX2" fmla="*/ 7143 w 47625"/>
                  <a:gd name="connsiteY2" fmla="*/ 25241 h 47625"/>
                  <a:gd name="connsiteX3" fmla="*/ 25241 w 47625"/>
                  <a:gd name="connsiteY3" fmla="*/ 7144 h 47625"/>
                  <a:gd name="connsiteX4" fmla="*/ 43339 w 47625"/>
                  <a:gd name="connsiteY4" fmla="*/ 25241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3339" y="25241"/>
                    </a:moveTo>
                    <a:cubicBezTo>
                      <a:pt x="43339" y="35236"/>
                      <a:pt x="35236" y="43339"/>
                      <a:pt x="25241" y="43339"/>
                    </a:cubicBezTo>
                    <a:cubicBezTo>
                      <a:pt x="15246" y="43339"/>
                      <a:pt x="7143" y="35236"/>
                      <a:pt x="7143" y="25241"/>
                    </a:cubicBezTo>
                    <a:cubicBezTo>
                      <a:pt x="7143" y="15246"/>
                      <a:pt x="15246" y="7144"/>
                      <a:pt x="25241" y="7144"/>
                    </a:cubicBezTo>
                    <a:cubicBezTo>
                      <a:pt x="35236" y="7144"/>
                      <a:pt x="43339" y="15246"/>
                      <a:pt x="43339" y="2524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70" name="Freeform: Shape 270">
                <a:extLst>
                  <a:ext uri="{FF2B5EF4-FFF2-40B4-BE49-F238E27FC236}">
                    <a16:creationId xmlns="" xmlns:a16="http://schemas.microsoft.com/office/drawing/2014/main" id="{27765671-D5AC-42CC-81E9-B5888F6A5EB2}"/>
                  </a:ext>
                </a:extLst>
              </p:cNvPr>
              <p:cNvSpPr/>
              <p:nvPr/>
            </p:nvSpPr>
            <p:spPr>
              <a:xfrm>
                <a:off x="7846219" y="3719988"/>
                <a:ext cx="47625" cy="47625"/>
              </a:xfrm>
              <a:custGeom>
                <a:avLst/>
                <a:gdLst>
                  <a:gd name="connsiteX0" fmla="*/ 43339 w 47625"/>
                  <a:gd name="connsiteY0" fmla="*/ 25241 h 47625"/>
                  <a:gd name="connsiteX1" fmla="*/ 25241 w 47625"/>
                  <a:gd name="connsiteY1" fmla="*/ 43339 h 47625"/>
                  <a:gd name="connsiteX2" fmla="*/ 7143 w 47625"/>
                  <a:gd name="connsiteY2" fmla="*/ 25241 h 47625"/>
                  <a:gd name="connsiteX3" fmla="*/ 25241 w 47625"/>
                  <a:gd name="connsiteY3" fmla="*/ 7144 h 47625"/>
                  <a:gd name="connsiteX4" fmla="*/ 43339 w 47625"/>
                  <a:gd name="connsiteY4" fmla="*/ 25241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3339" y="25241"/>
                    </a:moveTo>
                    <a:cubicBezTo>
                      <a:pt x="43339" y="35236"/>
                      <a:pt x="35236" y="43339"/>
                      <a:pt x="25241" y="43339"/>
                    </a:cubicBezTo>
                    <a:cubicBezTo>
                      <a:pt x="15246" y="43339"/>
                      <a:pt x="7143" y="35236"/>
                      <a:pt x="7143" y="25241"/>
                    </a:cubicBezTo>
                    <a:cubicBezTo>
                      <a:pt x="7143" y="15246"/>
                      <a:pt x="15246" y="7144"/>
                      <a:pt x="25241" y="7144"/>
                    </a:cubicBezTo>
                    <a:cubicBezTo>
                      <a:pt x="35236" y="7144"/>
                      <a:pt x="43339" y="15246"/>
                      <a:pt x="43339" y="2524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71" name="Freeform: Shape 271">
                <a:extLst>
                  <a:ext uri="{FF2B5EF4-FFF2-40B4-BE49-F238E27FC236}">
                    <a16:creationId xmlns="" xmlns:a16="http://schemas.microsoft.com/office/drawing/2014/main" id="{C09D1FBF-48CB-442B-8A4F-910ED595D17A}"/>
                  </a:ext>
                </a:extLst>
              </p:cNvPr>
              <p:cNvSpPr/>
              <p:nvPr/>
            </p:nvSpPr>
            <p:spPr>
              <a:xfrm>
                <a:off x="7846219" y="3921918"/>
                <a:ext cx="47625" cy="47625"/>
              </a:xfrm>
              <a:custGeom>
                <a:avLst/>
                <a:gdLst>
                  <a:gd name="connsiteX0" fmla="*/ 43339 w 47625"/>
                  <a:gd name="connsiteY0" fmla="*/ 25241 h 47625"/>
                  <a:gd name="connsiteX1" fmla="*/ 25241 w 47625"/>
                  <a:gd name="connsiteY1" fmla="*/ 43339 h 47625"/>
                  <a:gd name="connsiteX2" fmla="*/ 7143 w 47625"/>
                  <a:gd name="connsiteY2" fmla="*/ 25241 h 47625"/>
                  <a:gd name="connsiteX3" fmla="*/ 25241 w 47625"/>
                  <a:gd name="connsiteY3" fmla="*/ 7144 h 47625"/>
                  <a:gd name="connsiteX4" fmla="*/ 43339 w 47625"/>
                  <a:gd name="connsiteY4" fmla="*/ 25241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3339" y="25241"/>
                    </a:moveTo>
                    <a:cubicBezTo>
                      <a:pt x="43339" y="35236"/>
                      <a:pt x="35236" y="43339"/>
                      <a:pt x="25241" y="43339"/>
                    </a:cubicBezTo>
                    <a:cubicBezTo>
                      <a:pt x="15246" y="43339"/>
                      <a:pt x="7143" y="35236"/>
                      <a:pt x="7143" y="25241"/>
                    </a:cubicBezTo>
                    <a:cubicBezTo>
                      <a:pt x="7143" y="15246"/>
                      <a:pt x="15246" y="7144"/>
                      <a:pt x="25241" y="7144"/>
                    </a:cubicBezTo>
                    <a:cubicBezTo>
                      <a:pt x="35236" y="7144"/>
                      <a:pt x="43339" y="15246"/>
                      <a:pt x="43339" y="2524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72" name="Freeform: Shape 272">
                <a:extLst>
                  <a:ext uri="{FF2B5EF4-FFF2-40B4-BE49-F238E27FC236}">
                    <a16:creationId xmlns="" xmlns:a16="http://schemas.microsoft.com/office/drawing/2014/main" id="{681C4FA4-4D5C-4665-8935-9E9408840B32}"/>
                  </a:ext>
                </a:extLst>
              </p:cNvPr>
              <p:cNvSpPr/>
              <p:nvPr/>
            </p:nvSpPr>
            <p:spPr>
              <a:xfrm>
                <a:off x="7846219" y="4123848"/>
                <a:ext cx="47625" cy="47625"/>
              </a:xfrm>
              <a:custGeom>
                <a:avLst/>
                <a:gdLst>
                  <a:gd name="connsiteX0" fmla="*/ 43339 w 47625"/>
                  <a:gd name="connsiteY0" fmla="*/ 25241 h 47625"/>
                  <a:gd name="connsiteX1" fmla="*/ 25241 w 47625"/>
                  <a:gd name="connsiteY1" fmla="*/ 43339 h 47625"/>
                  <a:gd name="connsiteX2" fmla="*/ 7143 w 47625"/>
                  <a:gd name="connsiteY2" fmla="*/ 25241 h 47625"/>
                  <a:gd name="connsiteX3" fmla="*/ 25241 w 47625"/>
                  <a:gd name="connsiteY3" fmla="*/ 7144 h 47625"/>
                  <a:gd name="connsiteX4" fmla="*/ 43339 w 47625"/>
                  <a:gd name="connsiteY4" fmla="*/ 25241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3339" y="25241"/>
                    </a:moveTo>
                    <a:cubicBezTo>
                      <a:pt x="43339" y="35236"/>
                      <a:pt x="35236" y="43339"/>
                      <a:pt x="25241" y="43339"/>
                    </a:cubicBezTo>
                    <a:cubicBezTo>
                      <a:pt x="15246" y="43339"/>
                      <a:pt x="7143" y="35236"/>
                      <a:pt x="7143" y="25241"/>
                    </a:cubicBezTo>
                    <a:cubicBezTo>
                      <a:pt x="7143" y="15246"/>
                      <a:pt x="15246" y="7144"/>
                      <a:pt x="25241" y="7144"/>
                    </a:cubicBezTo>
                    <a:cubicBezTo>
                      <a:pt x="35236" y="7144"/>
                      <a:pt x="43339" y="15246"/>
                      <a:pt x="43339" y="2524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73" name="Freeform: Shape 273">
                <a:extLst>
                  <a:ext uri="{FF2B5EF4-FFF2-40B4-BE49-F238E27FC236}">
                    <a16:creationId xmlns="" xmlns:a16="http://schemas.microsoft.com/office/drawing/2014/main" id="{5314E2E6-C9A4-4C84-8B7F-C450095C44CF}"/>
                  </a:ext>
                </a:extLst>
              </p:cNvPr>
              <p:cNvSpPr/>
              <p:nvPr/>
            </p:nvSpPr>
            <p:spPr>
              <a:xfrm>
                <a:off x="7846219" y="4325778"/>
                <a:ext cx="47625" cy="47625"/>
              </a:xfrm>
              <a:custGeom>
                <a:avLst/>
                <a:gdLst>
                  <a:gd name="connsiteX0" fmla="*/ 43339 w 47625"/>
                  <a:gd name="connsiteY0" fmla="*/ 25241 h 47625"/>
                  <a:gd name="connsiteX1" fmla="*/ 25241 w 47625"/>
                  <a:gd name="connsiteY1" fmla="*/ 43339 h 47625"/>
                  <a:gd name="connsiteX2" fmla="*/ 7143 w 47625"/>
                  <a:gd name="connsiteY2" fmla="*/ 25241 h 47625"/>
                  <a:gd name="connsiteX3" fmla="*/ 25241 w 47625"/>
                  <a:gd name="connsiteY3" fmla="*/ 7144 h 47625"/>
                  <a:gd name="connsiteX4" fmla="*/ 43339 w 47625"/>
                  <a:gd name="connsiteY4" fmla="*/ 25241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3339" y="25241"/>
                    </a:moveTo>
                    <a:cubicBezTo>
                      <a:pt x="43339" y="35236"/>
                      <a:pt x="35236" y="43339"/>
                      <a:pt x="25241" y="43339"/>
                    </a:cubicBezTo>
                    <a:cubicBezTo>
                      <a:pt x="15246" y="43339"/>
                      <a:pt x="7143" y="35236"/>
                      <a:pt x="7143" y="25241"/>
                    </a:cubicBezTo>
                    <a:cubicBezTo>
                      <a:pt x="7143" y="15246"/>
                      <a:pt x="15246" y="7144"/>
                      <a:pt x="25241" y="7144"/>
                    </a:cubicBezTo>
                    <a:cubicBezTo>
                      <a:pt x="35236" y="7144"/>
                      <a:pt x="43339" y="15246"/>
                      <a:pt x="43339" y="2524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74" name="Freeform: Shape 274">
                <a:extLst>
                  <a:ext uri="{FF2B5EF4-FFF2-40B4-BE49-F238E27FC236}">
                    <a16:creationId xmlns="" xmlns:a16="http://schemas.microsoft.com/office/drawing/2014/main" id="{11CC5E15-B998-40BC-9287-9302E2DD830C}"/>
                  </a:ext>
                </a:extLst>
              </p:cNvPr>
              <p:cNvSpPr/>
              <p:nvPr/>
            </p:nvSpPr>
            <p:spPr>
              <a:xfrm>
                <a:off x="7846219" y="4528661"/>
                <a:ext cx="47625" cy="47625"/>
              </a:xfrm>
              <a:custGeom>
                <a:avLst/>
                <a:gdLst>
                  <a:gd name="connsiteX0" fmla="*/ 43339 w 47625"/>
                  <a:gd name="connsiteY0" fmla="*/ 25241 h 47625"/>
                  <a:gd name="connsiteX1" fmla="*/ 25241 w 47625"/>
                  <a:gd name="connsiteY1" fmla="*/ 43339 h 47625"/>
                  <a:gd name="connsiteX2" fmla="*/ 7143 w 47625"/>
                  <a:gd name="connsiteY2" fmla="*/ 25241 h 47625"/>
                  <a:gd name="connsiteX3" fmla="*/ 25241 w 47625"/>
                  <a:gd name="connsiteY3" fmla="*/ 7144 h 47625"/>
                  <a:gd name="connsiteX4" fmla="*/ 43339 w 47625"/>
                  <a:gd name="connsiteY4" fmla="*/ 25241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3339" y="25241"/>
                    </a:moveTo>
                    <a:cubicBezTo>
                      <a:pt x="43339" y="35236"/>
                      <a:pt x="35236" y="43339"/>
                      <a:pt x="25241" y="43339"/>
                    </a:cubicBezTo>
                    <a:cubicBezTo>
                      <a:pt x="15246" y="43339"/>
                      <a:pt x="7143" y="35236"/>
                      <a:pt x="7143" y="25241"/>
                    </a:cubicBezTo>
                    <a:cubicBezTo>
                      <a:pt x="7143" y="15246"/>
                      <a:pt x="15246" y="7144"/>
                      <a:pt x="25241" y="7144"/>
                    </a:cubicBezTo>
                    <a:cubicBezTo>
                      <a:pt x="35236" y="7144"/>
                      <a:pt x="43339" y="15246"/>
                      <a:pt x="43339" y="2524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75" name="Freeform: Shape 275">
                <a:extLst>
                  <a:ext uri="{FF2B5EF4-FFF2-40B4-BE49-F238E27FC236}">
                    <a16:creationId xmlns="" xmlns:a16="http://schemas.microsoft.com/office/drawing/2014/main" id="{F3EAFAAE-76DD-46A9-B7B9-CBDB9E6DE233}"/>
                  </a:ext>
                </a:extLst>
              </p:cNvPr>
              <p:cNvSpPr/>
              <p:nvPr/>
            </p:nvSpPr>
            <p:spPr>
              <a:xfrm>
                <a:off x="7641431" y="2302668"/>
                <a:ext cx="47625" cy="47625"/>
              </a:xfrm>
              <a:custGeom>
                <a:avLst/>
                <a:gdLst>
                  <a:gd name="connsiteX0" fmla="*/ 47149 w 47625"/>
                  <a:gd name="connsiteY0" fmla="*/ 27146 h 47625"/>
                  <a:gd name="connsiteX1" fmla="*/ 27147 w 47625"/>
                  <a:gd name="connsiteY1" fmla="*/ 47149 h 47625"/>
                  <a:gd name="connsiteX2" fmla="*/ 7144 w 47625"/>
                  <a:gd name="connsiteY2" fmla="*/ 27146 h 47625"/>
                  <a:gd name="connsiteX3" fmla="*/ 27147 w 47625"/>
                  <a:gd name="connsiteY3" fmla="*/ 7144 h 47625"/>
                  <a:gd name="connsiteX4" fmla="*/ 47149 w 47625"/>
                  <a:gd name="connsiteY4" fmla="*/ 27146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149" y="27146"/>
                    </a:moveTo>
                    <a:cubicBezTo>
                      <a:pt x="47149" y="38193"/>
                      <a:pt x="38194" y="47149"/>
                      <a:pt x="27147" y="47149"/>
                    </a:cubicBezTo>
                    <a:cubicBezTo>
                      <a:pt x="16100" y="47149"/>
                      <a:pt x="7144" y="38193"/>
                      <a:pt x="7144" y="27146"/>
                    </a:cubicBezTo>
                    <a:cubicBezTo>
                      <a:pt x="7144" y="16099"/>
                      <a:pt x="16100" y="7144"/>
                      <a:pt x="27147" y="7144"/>
                    </a:cubicBezTo>
                    <a:cubicBezTo>
                      <a:pt x="38194" y="7144"/>
                      <a:pt x="47149" y="16099"/>
                      <a:pt x="47149" y="2714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76" name="Freeform: Shape 276">
                <a:extLst>
                  <a:ext uri="{FF2B5EF4-FFF2-40B4-BE49-F238E27FC236}">
                    <a16:creationId xmlns="" xmlns:a16="http://schemas.microsoft.com/office/drawing/2014/main" id="{48DF5C8A-765D-46CE-80A8-076AB707FAA9}"/>
                  </a:ext>
                </a:extLst>
              </p:cNvPr>
              <p:cNvSpPr/>
              <p:nvPr/>
            </p:nvSpPr>
            <p:spPr>
              <a:xfrm>
                <a:off x="7641431" y="2504598"/>
                <a:ext cx="47625" cy="47625"/>
              </a:xfrm>
              <a:custGeom>
                <a:avLst/>
                <a:gdLst>
                  <a:gd name="connsiteX0" fmla="*/ 47149 w 47625"/>
                  <a:gd name="connsiteY0" fmla="*/ 27146 h 47625"/>
                  <a:gd name="connsiteX1" fmla="*/ 27147 w 47625"/>
                  <a:gd name="connsiteY1" fmla="*/ 47149 h 47625"/>
                  <a:gd name="connsiteX2" fmla="*/ 7144 w 47625"/>
                  <a:gd name="connsiteY2" fmla="*/ 27146 h 47625"/>
                  <a:gd name="connsiteX3" fmla="*/ 27147 w 47625"/>
                  <a:gd name="connsiteY3" fmla="*/ 7144 h 47625"/>
                  <a:gd name="connsiteX4" fmla="*/ 47149 w 47625"/>
                  <a:gd name="connsiteY4" fmla="*/ 27146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149" y="27146"/>
                    </a:moveTo>
                    <a:cubicBezTo>
                      <a:pt x="47149" y="38193"/>
                      <a:pt x="38194" y="47149"/>
                      <a:pt x="27147" y="47149"/>
                    </a:cubicBezTo>
                    <a:cubicBezTo>
                      <a:pt x="16100" y="47149"/>
                      <a:pt x="7144" y="38193"/>
                      <a:pt x="7144" y="27146"/>
                    </a:cubicBezTo>
                    <a:cubicBezTo>
                      <a:pt x="7144" y="16099"/>
                      <a:pt x="16100" y="7144"/>
                      <a:pt x="27147" y="7144"/>
                    </a:cubicBezTo>
                    <a:cubicBezTo>
                      <a:pt x="38194" y="7144"/>
                      <a:pt x="47149" y="16099"/>
                      <a:pt x="47149" y="2714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77" name="Freeform: Shape 277">
                <a:extLst>
                  <a:ext uri="{FF2B5EF4-FFF2-40B4-BE49-F238E27FC236}">
                    <a16:creationId xmlns="" xmlns:a16="http://schemas.microsoft.com/office/drawing/2014/main" id="{3350B598-F494-4AEA-8F12-A6490C0FD740}"/>
                  </a:ext>
                </a:extLst>
              </p:cNvPr>
              <p:cNvSpPr/>
              <p:nvPr/>
            </p:nvSpPr>
            <p:spPr>
              <a:xfrm>
                <a:off x="7641431" y="2706528"/>
                <a:ext cx="47625" cy="47625"/>
              </a:xfrm>
              <a:custGeom>
                <a:avLst/>
                <a:gdLst>
                  <a:gd name="connsiteX0" fmla="*/ 47149 w 47625"/>
                  <a:gd name="connsiteY0" fmla="*/ 27146 h 47625"/>
                  <a:gd name="connsiteX1" fmla="*/ 27147 w 47625"/>
                  <a:gd name="connsiteY1" fmla="*/ 47149 h 47625"/>
                  <a:gd name="connsiteX2" fmla="*/ 7144 w 47625"/>
                  <a:gd name="connsiteY2" fmla="*/ 27146 h 47625"/>
                  <a:gd name="connsiteX3" fmla="*/ 27147 w 47625"/>
                  <a:gd name="connsiteY3" fmla="*/ 7144 h 47625"/>
                  <a:gd name="connsiteX4" fmla="*/ 47149 w 47625"/>
                  <a:gd name="connsiteY4" fmla="*/ 27146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149" y="27146"/>
                    </a:moveTo>
                    <a:cubicBezTo>
                      <a:pt x="47149" y="38193"/>
                      <a:pt x="38194" y="47149"/>
                      <a:pt x="27147" y="47149"/>
                    </a:cubicBezTo>
                    <a:cubicBezTo>
                      <a:pt x="16100" y="47149"/>
                      <a:pt x="7144" y="38193"/>
                      <a:pt x="7144" y="27146"/>
                    </a:cubicBezTo>
                    <a:cubicBezTo>
                      <a:pt x="7144" y="16099"/>
                      <a:pt x="16100" y="7144"/>
                      <a:pt x="27147" y="7144"/>
                    </a:cubicBezTo>
                    <a:cubicBezTo>
                      <a:pt x="38194" y="7144"/>
                      <a:pt x="47149" y="16099"/>
                      <a:pt x="47149" y="2714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78" name="Freeform: Shape 278">
                <a:extLst>
                  <a:ext uri="{FF2B5EF4-FFF2-40B4-BE49-F238E27FC236}">
                    <a16:creationId xmlns="" xmlns:a16="http://schemas.microsoft.com/office/drawing/2014/main" id="{1BE12979-D8F1-47C9-9C97-9FBF754F0FF5}"/>
                  </a:ext>
                </a:extLst>
              </p:cNvPr>
              <p:cNvSpPr/>
              <p:nvPr/>
            </p:nvSpPr>
            <p:spPr>
              <a:xfrm>
                <a:off x="7641431" y="2909411"/>
                <a:ext cx="47625" cy="47625"/>
              </a:xfrm>
              <a:custGeom>
                <a:avLst/>
                <a:gdLst>
                  <a:gd name="connsiteX0" fmla="*/ 47149 w 47625"/>
                  <a:gd name="connsiteY0" fmla="*/ 27146 h 47625"/>
                  <a:gd name="connsiteX1" fmla="*/ 27147 w 47625"/>
                  <a:gd name="connsiteY1" fmla="*/ 47149 h 47625"/>
                  <a:gd name="connsiteX2" fmla="*/ 7144 w 47625"/>
                  <a:gd name="connsiteY2" fmla="*/ 27146 h 47625"/>
                  <a:gd name="connsiteX3" fmla="*/ 27147 w 47625"/>
                  <a:gd name="connsiteY3" fmla="*/ 7144 h 47625"/>
                  <a:gd name="connsiteX4" fmla="*/ 47149 w 47625"/>
                  <a:gd name="connsiteY4" fmla="*/ 27146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149" y="27146"/>
                    </a:moveTo>
                    <a:cubicBezTo>
                      <a:pt x="47149" y="38193"/>
                      <a:pt x="38194" y="47149"/>
                      <a:pt x="27147" y="47149"/>
                    </a:cubicBezTo>
                    <a:cubicBezTo>
                      <a:pt x="16100" y="47149"/>
                      <a:pt x="7144" y="38193"/>
                      <a:pt x="7144" y="27146"/>
                    </a:cubicBezTo>
                    <a:cubicBezTo>
                      <a:pt x="7144" y="16099"/>
                      <a:pt x="16100" y="7144"/>
                      <a:pt x="27147" y="7144"/>
                    </a:cubicBezTo>
                    <a:cubicBezTo>
                      <a:pt x="38194" y="7144"/>
                      <a:pt x="47149" y="16099"/>
                      <a:pt x="47149" y="2714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79" name="Freeform: Shape 279">
                <a:extLst>
                  <a:ext uri="{FF2B5EF4-FFF2-40B4-BE49-F238E27FC236}">
                    <a16:creationId xmlns="" xmlns:a16="http://schemas.microsoft.com/office/drawing/2014/main" id="{C80F3742-CAB6-4BF6-B109-0732ECF8F851}"/>
                  </a:ext>
                </a:extLst>
              </p:cNvPr>
              <p:cNvSpPr/>
              <p:nvPr/>
            </p:nvSpPr>
            <p:spPr>
              <a:xfrm>
                <a:off x="7641431" y="3111341"/>
                <a:ext cx="47625" cy="47625"/>
              </a:xfrm>
              <a:custGeom>
                <a:avLst/>
                <a:gdLst>
                  <a:gd name="connsiteX0" fmla="*/ 47149 w 47625"/>
                  <a:gd name="connsiteY0" fmla="*/ 27146 h 47625"/>
                  <a:gd name="connsiteX1" fmla="*/ 27147 w 47625"/>
                  <a:gd name="connsiteY1" fmla="*/ 47149 h 47625"/>
                  <a:gd name="connsiteX2" fmla="*/ 7144 w 47625"/>
                  <a:gd name="connsiteY2" fmla="*/ 27146 h 47625"/>
                  <a:gd name="connsiteX3" fmla="*/ 27147 w 47625"/>
                  <a:gd name="connsiteY3" fmla="*/ 7144 h 47625"/>
                  <a:gd name="connsiteX4" fmla="*/ 47149 w 47625"/>
                  <a:gd name="connsiteY4" fmla="*/ 27146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149" y="27146"/>
                    </a:moveTo>
                    <a:cubicBezTo>
                      <a:pt x="47149" y="38193"/>
                      <a:pt x="38194" y="47149"/>
                      <a:pt x="27147" y="47149"/>
                    </a:cubicBezTo>
                    <a:cubicBezTo>
                      <a:pt x="16100" y="47149"/>
                      <a:pt x="7144" y="38193"/>
                      <a:pt x="7144" y="27146"/>
                    </a:cubicBezTo>
                    <a:cubicBezTo>
                      <a:pt x="7144" y="16099"/>
                      <a:pt x="16100" y="7144"/>
                      <a:pt x="27147" y="7144"/>
                    </a:cubicBezTo>
                    <a:cubicBezTo>
                      <a:pt x="38194" y="7144"/>
                      <a:pt x="47149" y="16099"/>
                      <a:pt x="47149" y="2714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80" name="Freeform: Shape 280">
                <a:extLst>
                  <a:ext uri="{FF2B5EF4-FFF2-40B4-BE49-F238E27FC236}">
                    <a16:creationId xmlns="" xmlns:a16="http://schemas.microsoft.com/office/drawing/2014/main" id="{2268A804-3AF0-428C-9919-3BEB3C7F0C78}"/>
                  </a:ext>
                </a:extLst>
              </p:cNvPr>
              <p:cNvSpPr/>
              <p:nvPr/>
            </p:nvSpPr>
            <p:spPr>
              <a:xfrm>
                <a:off x="7641431" y="3313271"/>
                <a:ext cx="47625" cy="47625"/>
              </a:xfrm>
              <a:custGeom>
                <a:avLst/>
                <a:gdLst>
                  <a:gd name="connsiteX0" fmla="*/ 47149 w 47625"/>
                  <a:gd name="connsiteY0" fmla="*/ 27146 h 47625"/>
                  <a:gd name="connsiteX1" fmla="*/ 27147 w 47625"/>
                  <a:gd name="connsiteY1" fmla="*/ 47149 h 47625"/>
                  <a:gd name="connsiteX2" fmla="*/ 7144 w 47625"/>
                  <a:gd name="connsiteY2" fmla="*/ 27146 h 47625"/>
                  <a:gd name="connsiteX3" fmla="*/ 27147 w 47625"/>
                  <a:gd name="connsiteY3" fmla="*/ 7144 h 47625"/>
                  <a:gd name="connsiteX4" fmla="*/ 47149 w 47625"/>
                  <a:gd name="connsiteY4" fmla="*/ 27146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149" y="27146"/>
                    </a:moveTo>
                    <a:cubicBezTo>
                      <a:pt x="47149" y="38193"/>
                      <a:pt x="38194" y="47149"/>
                      <a:pt x="27147" y="47149"/>
                    </a:cubicBezTo>
                    <a:cubicBezTo>
                      <a:pt x="16100" y="47149"/>
                      <a:pt x="7144" y="38193"/>
                      <a:pt x="7144" y="27146"/>
                    </a:cubicBezTo>
                    <a:cubicBezTo>
                      <a:pt x="7144" y="16099"/>
                      <a:pt x="16100" y="7144"/>
                      <a:pt x="27147" y="7144"/>
                    </a:cubicBezTo>
                    <a:cubicBezTo>
                      <a:pt x="38194" y="7144"/>
                      <a:pt x="47149" y="16099"/>
                      <a:pt x="47149" y="2714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81" name="Freeform: Shape 281">
                <a:extLst>
                  <a:ext uri="{FF2B5EF4-FFF2-40B4-BE49-F238E27FC236}">
                    <a16:creationId xmlns="" xmlns:a16="http://schemas.microsoft.com/office/drawing/2014/main" id="{BE1E6985-D17E-46E8-A9A1-0851007F35D1}"/>
                  </a:ext>
                </a:extLst>
              </p:cNvPr>
              <p:cNvSpPr/>
              <p:nvPr/>
            </p:nvSpPr>
            <p:spPr>
              <a:xfrm>
                <a:off x="7641431" y="3515201"/>
                <a:ext cx="47625" cy="47625"/>
              </a:xfrm>
              <a:custGeom>
                <a:avLst/>
                <a:gdLst>
                  <a:gd name="connsiteX0" fmla="*/ 47149 w 47625"/>
                  <a:gd name="connsiteY0" fmla="*/ 27146 h 47625"/>
                  <a:gd name="connsiteX1" fmla="*/ 27147 w 47625"/>
                  <a:gd name="connsiteY1" fmla="*/ 47149 h 47625"/>
                  <a:gd name="connsiteX2" fmla="*/ 7144 w 47625"/>
                  <a:gd name="connsiteY2" fmla="*/ 27146 h 47625"/>
                  <a:gd name="connsiteX3" fmla="*/ 27147 w 47625"/>
                  <a:gd name="connsiteY3" fmla="*/ 7144 h 47625"/>
                  <a:gd name="connsiteX4" fmla="*/ 47149 w 47625"/>
                  <a:gd name="connsiteY4" fmla="*/ 27146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149" y="27146"/>
                    </a:moveTo>
                    <a:cubicBezTo>
                      <a:pt x="47149" y="38193"/>
                      <a:pt x="38194" y="47149"/>
                      <a:pt x="27147" y="47149"/>
                    </a:cubicBezTo>
                    <a:cubicBezTo>
                      <a:pt x="16100" y="47149"/>
                      <a:pt x="7144" y="38193"/>
                      <a:pt x="7144" y="27146"/>
                    </a:cubicBezTo>
                    <a:cubicBezTo>
                      <a:pt x="7144" y="16099"/>
                      <a:pt x="16100" y="7144"/>
                      <a:pt x="27147" y="7144"/>
                    </a:cubicBezTo>
                    <a:cubicBezTo>
                      <a:pt x="38194" y="7144"/>
                      <a:pt x="47149" y="16099"/>
                      <a:pt x="47149" y="2714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82" name="Freeform: Shape 282">
                <a:extLst>
                  <a:ext uri="{FF2B5EF4-FFF2-40B4-BE49-F238E27FC236}">
                    <a16:creationId xmlns="" xmlns:a16="http://schemas.microsoft.com/office/drawing/2014/main" id="{5425719C-BAA6-43BC-897F-14F585518C4A}"/>
                  </a:ext>
                </a:extLst>
              </p:cNvPr>
              <p:cNvSpPr/>
              <p:nvPr/>
            </p:nvSpPr>
            <p:spPr>
              <a:xfrm>
                <a:off x="7641431" y="3718083"/>
                <a:ext cx="47625" cy="47625"/>
              </a:xfrm>
              <a:custGeom>
                <a:avLst/>
                <a:gdLst>
                  <a:gd name="connsiteX0" fmla="*/ 47149 w 47625"/>
                  <a:gd name="connsiteY0" fmla="*/ 27146 h 47625"/>
                  <a:gd name="connsiteX1" fmla="*/ 27147 w 47625"/>
                  <a:gd name="connsiteY1" fmla="*/ 47149 h 47625"/>
                  <a:gd name="connsiteX2" fmla="*/ 7144 w 47625"/>
                  <a:gd name="connsiteY2" fmla="*/ 27146 h 47625"/>
                  <a:gd name="connsiteX3" fmla="*/ 27147 w 47625"/>
                  <a:gd name="connsiteY3" fmla="*/ 7144 h 47625"/>
                  <a:gd name="connsiteX4" fmla="*/ 47149 w 47625"/>
                  <a:gd name="connsiteY4" fmla="*/ 27146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149" y="27146"/>
                    </a:moveTo>
                    <a:cubicBezTo>
                      <a:pt x="47149" y="38193"/>
                      <a:pt x="38194" y="47149"/>
                      <a:pt x="27147" y="47149"/>
                    </a:cubicBezTo>
                    <a:cubicBezTo>
                      <a:pt x="16100" y="47149"/>
                      <a:pt x="7144" y="38193"/>
                      <a:pt x="7144" y="27146"/>
                    </a:cubicBezTo>
                    <a:cubicBezTo>
                      <a:pt x="7144" y="16099"/>
                      <a:pt x="16100" y="7144"/>
                      <a:pt x="27147" y="7144"/>
                    </a:cubicBezTo>
                    <a:cubicBezTo>
                      <a:pt x="38194" y="7144"/>
                      <a:pt x="47149" y="16099"/>
                      <a:pt x="47149" y="2714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83" name="Freeform: Shape 283">
                <a:extLst>
                  <a:ext uri="{FF2B5EF4-FFF2-40B4-BE49-F238E27FC236}">
                    <a16:creationId xmlns="" xmlns:a16="http://schemas.microsoft.com/office/drawing/2014/main" id="{8EDE0BDF-5FBE-4671-9E6E-0419F4F6B1BD}"/>
                  </a:ext>
                </a:extLst>
              </p:cNvPr>
              <p:cNvSpPr/>
              <p:nvPr/>
            </p:nvSpPr>
            <p:spPr>
              <a:xfrm>
                <a:off x="7641431" y="3920013"/>
                <a:ext cx="47625" cy="47625"/>
              </a:xfrm>
              <a:custGeom>
                <a:avLst/>
                <a:gdLst>
                  <a:gd name="connsiteX0" fmla="*/ 47149 w 47625"/>
                  <a:gd name="connsiteY0" fmla="*/ 27146 h 47625"/>
                  <a:gd name="connsiteX1" fmla="*/ 27147 w 47625"/>
                  <a:gd name="connsiteY1" fmla="*/ 47149 h 47625"/>
                  <a:gd name="connsiteX2" fmla="*/ 7144 w 47625"/>
                  <a:gd name="connsiteY2" fmla="*/ 27146 h 47625"/>
                  <a:gd name="connsiteX3" fmla="*/ 27147 w 47625"/>
                  <a:gd name="connsiteY3" fmla="*/ 7144 h 47625"/>
                  <a:gd name="connsiteX4" fmla="*/ 47149 w 47625"/>
                  <a:gd name="connsiteY4" fmla="*/ 27146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149" y="27146"/>
                    </a:moveTo>
                    <a:cubicBezTo>
                      <a:pt x="47149" y="38193"/>
                      <a:pt x="38194" y="47149"/>
                      <a:pt x="27147" y="47149"/>
                    </a:cubicBezTo>
                    <a:cubicBezTo>
                      <a:pt x="16100" y="47149"/>
                      <a:pt x="7144" y="38193"/>
                      <a:pt x="7144" y="27146"/>
                    </a:cubicBezTo>
                    <a:cubicBezTo>
                      <a:pt x="7144" y="16099"/>
                      <a:pt x="16100" y="7144"/>
                      <a:pt x="27147" y="7144"/>
                    </a:cubicBezTo>
                    <a:cubicBezTo>
                      <a:pt x="38194" y="7144"/>
                      <a:pt x="47149" y="16099"/>
                      <a:pt x="47149" y="2714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84" name="Freeform: Shape 284">
                <a:extLst>
                  <a:ext uri="{FF2B5EF4-FFF2-40B4-BE49-F238E27FC236}">
                    <a16:creationId xmlns="" xmlns:a16="http://schemas.microsoft.com/office/drawing/2014/main" id="{6A01DE2B-E87F-43F2-8CDA-19ECDCED79E1}"/>
                  </a:ext>
                </a:extLst>
              </p:cNvPr>
              <p:cNvSpPr/>
              <p:nvPr/>
            </p:nvSpPr>
            <p:spPr>
              <a:xfrm>
                <a:off x="7641431" y="4121943"/>
                <a:ext cx="47625" cy="47625"/>
              </a:xfrm>
              <a:custGeom>
                <a:avLst/>
                <a:gdLst>
                  <a:gd name="connsiteX0" fmla="*/ 47149 w 47625"/>
                  <a:gd name="connsiteY0" fmla="*/ 27146 h 47625"/>
                  <a:gd name="connsiteX1" fmla="*/ 27147 w 47625"/>
                  <a:gd name="connsiteY1" fmla="*/ 47149 h 47625"/>
                  <a:gd name="connsiteX2" fmla="*/ 7144 w 47625"/>
                  <a:gd name="connsiteY2" fmla="*/ 27146 h 47625"/>
                  <a:gd name="connsiteX3" fmla="*/ 27147 w 47625"/>
                  <a:gd name="connsiteY3" fmla="*/ 7144 h 47625"/>
                  <a:gd name="connsiteX4" fmla="*/ 47149 w 47625"/>
                  <a:gd name="connsiteY4" fmla="*/ 27146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149" y="27146"/>
                    </a:moveTo>
                    <a:cubicBezTo>
                      <a:pt x="47149" y="38193"/>
                      <a:pt x="38194" y="47149"/>
                      <a:pt x="27147" y="47149"/>
                    </a:cubicBezTo>
                    <a:cubicBezTo>
                      <a:pt x="16100" y="47149"/>
                      <a:pt x="7144" y="38193"/>
                      <a:pt x="7144" y="27146"/>
                    </a:cubicBezTo>
                    <a:cubicBezTo>
                      <a:pt x="7144" y="16099"/>
                      <a:pt x="16100" y="7144"/>
                      <a:pt x="27147" y="7144"/>
                    </a:cubicBezTo>
                    <a:cubicBezTo>
                      <a:pt x="38194" y="7144"/>
                      <a:pt x="47149" y="16099"/>
                      <a:pt x="47149" y="2714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85" name="Freeform: Shape 285">
                <a:extLst>
                  <a:ext uri="{FF2B5EF4-FFF2-40B4-BE49-F238E27FC236}">
                    <a16:creationId xmlns="" xmlns:a16="http://schemas.microsoft.com/office/drawing/2014/main" id="{84E1B8C6-CCC1-4748-8B47-20EF9CB6A876}"/>
                  </a:ext>
                </a:extLst>
              </p:cNvPr>
              <p:cNvSpPr/>
              <p:nvPr/>
            </p:nvSpPr>
            <p:spPr>
              <a:xfrm>
                <a:off x="7641431" y="4323873"/>
                <a:ext cx="47625" cy="47625"/>
              </a:xfrm>
              <a:custGeom>
                <a:avLst/>
                <a:gdLst>
                  <a:gd name="connsiteX0" fmla="*/ 47149 w 47625"/>
                  <a:gd name="connsiteY0" fmla="*/ 27146 h 47625"/>
                  <a:gd name="connsiteX1" fmla="*/ 27147 w 47625"/>
                  <a:gd name="connsiteY1" fmla="*/ 47149 h 47625"/>
                  <a:gd name="connsiteX2" fmla="*/ 7144 w 47625"/>
                  <a:gd name="connsiteY2" fmla="*/ 27146 h 47625"/>
                  <a:gd name="connsiteX3" fmla="*/ 27147 w 47625"/>
                  <a:gd name="connsiteY3" fmla="*/ 7144 h 47625"/>
                  <a:gd name="connsiteX4" fmla="*/ 47149 w 47625"/>
                  <a:gd name="connsiteY4" fmla="*/ 27146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149" y="27146"/>
                    </a:moveTo>
                    <a:cubicBezTo>
                      <a:pt x="47149" y="38193"/>
                      <a:pt x="38194" y="47149"/>
                      <a:pt x="27147" y="47149"/>
                    </a:cubicBezTo>
                    <a:cubicBezTo>
                      <a:pt x="16100" y="47149"/>
                      <a:pt x="7144" y="38193"/>
                      <a:pt x="7144" y="27146"/>
                    </a:cubicBezTo>
                    <a:cubicBezTo>
                      <a:pt x="7144" y="16099"/>
                      <a:pt x="16100" y="7144"/>
                      <a:pt x="27147" y="7144"/>
                    </a:cubicBezTo>
                    <a:cubicBezTo>
                      <a:pt x="38194" y="7144"/>
                      <a:pt x="47149" y="16099"/>
                      <a:pt x="47149" y="2714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86" name="Freeform: Shape 286">
                <a:extLst>
                  <a:ext uri="{FF2B5EF4-FFF2-40B4-BE49-F238E27FC236}">
                    <a16:creationId xmlns="" xmlns:a16="http://schemas.microsoft.com/office/drawing/2014/main" id="{E5DC819E-C1E7-4EED-82A9-D7955FCEB5C6}"/>
                  </a:ext>
                </a:extLst>
              </p:cNvPr>
              <p:cNvSpPr/>
              <p:nvPr/>
            </p:nvSpPr>
            <p:spPr>
              <a:xfrm>
                <a:off x="7641431" y="4526756"/>
                <a:ext cx="47625" cy="47625"/>
              </a:xfrm>
              <a:custGeom>
                <a:avLst/>
                <a:gdLst>
                  <a:gd name="connsiteX0" fmla="*/ 47149 w 47625"/>
                  <a:gd name="connsiteY0" fmla="*/ 27146 h 47625"/>
                  <a:gd name="connsiteX1" fmla="*/ 27147 w 47625"/>
                  <a:gd name="connsiteY1" fmla="*/ 47149 h 47625"/>
                  <a:gd name="connsiteX2" fmla="*/ 7144 w 47625"/>
                  <a:gd name="connsiteY2" fmla="*/ 27146 h 47625"/>
                  <a:gd name="connsiteX3" fmla="*/ 27147 w 47625"/>
                  <a:gd name="connsiteY3" fmla="*/ 7144 h 47625"/>
                  <a:gd name="connsiteX4" fmla="*/ 47149 w 47625"/>
                  <a:gd name="connsiteY4" fmla="*/ 27146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149" y="27146"/>
                    </a:moveTo>
                    <a:cubicBezTo>
                      <a:pt x="47149" y="38193"/>
                      <a:pt x="38194" y="47149"/>
                      <a:pt x="27147" y="47149"/>
                    </a:cubicBezTo>
                    <a:cubicBezTo>
                      <a:pt x="16100" y="47149"/>
                      <a:pt x="7144" y="38193"/>
                      <a:pt x="7144" y="27146"/>
                    </a:cubicBezTo>
                    <a:cubicBezTo>
                      <a:pt x="7144" y="16099"/>
                      <a:pt x="16100" y="7144"/>
                      <a:pt x="27147" y="7144"/>
                    </a:cubicBezTo>
                    <a:cubicBezTo>
                      <a:pt x="38194" y="7144"/>
                      <a:pt x="47149" y="16099"/>
                      <a:pt x="47149" y="2714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87" name="Freeform: Shape 287">
                <a:extLst>
                  <a:ext uri="{FF2B5EF4-FFF2-40B4-BE49-F238E27FC236}">
                    <a16:creationId xmlns="" xmlns:a16="http://schemas.microsoft.com/office/drawing/2014/main" id="{5B8970FC-DF1F-460D-8BEF-765FE86695D6}"/>
                  </a:ext>
                </a:extLst>
              </p:cNvPr>
              <p:cNvSpPr/>
              <p:nvPr/>
            </p:nvSpPr>
            <p:spPr>
              <a:xfrm>
                <a:off x="7437596" y="2300763"/>
                <a:ext cx="57150" cy="57150"/>
              </a:xfrm>
              <a:custGeom>
                <a:avLst/>
                <a:gdLst>
                  <a:gd name="connsiteX0" fmla="*/ 50959 w 57150"/>
                  <a:gd name="connsiteY0" fmla="*/ 29051 h 57150"/>
                  <a:gd name="connsiteX1" fmla="*/ 29051 w 57150"/>
                  <a:gd name="connsiteY1" fmla="*/ 50959 h 57150"/>
                  <a:gd name="connsiteX2" fmla="*/ 7144 w 57150"/>
                  <a:gd name="connsiteY2" fmla="*/ 29051 h 57150"/>
                  <a:gd name="connsiteX3" fmla="*/ 29051 w 57150"/>
                  <a:gd name="connsiteY3" fmla="*/ 7144 h 57150"/>
                  <a:gd name="connsiteX4" fmla="*/ 50959 w 57150"/>
                  <a:gd name="connsiteY4" fmla="*/ 29051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0959" y="29051"/>
                    </a:moveTo>
                    <a:cubicBezTo>
                      <a:pt x="50959" y="41150"/>
                      <a:pt x="41151" y="50959"/>
                      <a:pt x="29051" y="50959"/>
                    </a:cubicBezTo>
                    <a:cubicBezTo>
                      <a:pt x="16952" y="50959"/>
                      <a:pt x="7144" y="41151"/>
                      <a:pt x="7144" y="29051"/>
                    </a:cubicBezTo>
                    <a:cubicBezTo>
                      <a:pt x="7144" y="16952"/>
                      <a:pt x="16952" y="7144"/>
                      <a:pt x="29051" y="7144"/>
                    </a:cubicBezTo>
                    <a:cubicBezTo>
                      <a:pt x="41151" y="7144"/>
                      <a:pt x="50959" y="16952"/>
                      <a:pt x="50959" y="29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88" name="Freeform: Shape 288">
                <a:extLst>
                  <a:ext uri="{FF2B5EF4-FFF2-40B4-BE49-F238E27FC236}">
                    <a16:creationId xmlns="" xmlns:a16="http://schemas.microsoft.com/office/drawing/2014/main" id="{54102F50-C891-4C25-80FC-0B1C30713343}"/>
                  </a:ext>
                </a:extLst>
              </p:cNvPr>
              <p:cNvSpPr/>
              <p:nvPr/>
            </p:nvSpPr>
            <p:spPr>
              <a:xfrm>
                <a:off x="7437596" y="2502693"/>
                <a:ext cx="57150" cy="57150"/>
              </a:xfrm>
              <a:custGeom>
                <a:avLst/>
                <a:gdLst>
                  <a:gd name="connsiteX0" fmla="*/ 50959 w 57150"/>
                  <a:gd name="connsiteY0" fmla="*/ 29051 h 57150"/>
                  <a:gd name="connsiteX1" fmla="*/ 29051 w 57150"/>
                  <a:gd name="connsiteY1" fmla="*/ 50959 h 57150"/>
                  <a:gd name="connsiteX2" fmla="*/ 7144 w 57150"/>
                  <a:gd name="connsiteY2" fmla="*/ 29051 h 57150"/>
                  <a:gd name="connsiteX3" fmla="*/ 29051 w 57150"/>
                  <a:gd name="connsiteY3" fmla="*/ 7144 h 57150"/>
                  <a:gd name="connsiteX4" fmla="*/ 50959 w 57150"/>
                  <a:gd name="connsiteY4" fmla="*/ 29051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0959" y="29051"/>
                    </a:moveTo>
                    <a:cubicBezTo>
                      <a:pt x="50959" y="41150"/>
                      <a:pt x="41151" y="50959"/>
                      <a:pt x="29051" y="50959"/>
                    </a:cubicBezTo>
                    <a:cubicBezTo>
                      <a:pt x="16952" y="50959"/>
                      <a:pt x="7144" y="41151"/>
                      <a:pt x="7144" y="29051"/>
                    </a:cubicBezTo>
                    <a:cubicBezTo>
                      <a:pt x="7144" y="16952"/>
                      <a:pt x="16952" y="7144"/>
                      <a:pt x="29051" y="7144"/>
                    </a:cubicBezTo>
                    <a:cubicBezTo>
                      <a:pt x="41151" y="7144"/>
                      <a:pt x="50959" y="16952"/>
                      <a:pt x="50959" y="29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89" name="Freeform: Shape 289">
                <a:extLst>
                  <a:ext uri="{FF2B5EF4-FFF2-40B4-BE49-F238E27FC236}">
                    <a16:creationId xmlns="" xmlns:a16="http://schemas.microsoft.com/office/drawing/2014/main" id="{3EC31F61-695B-4C48-9ADE-1F866F9BF92A}"/>
                  </a:ext>
                </a:extLst>
              </p:cNvPr>
              <p:cNvSpPr/>
              <p:nvPr/>
            </p:nvSpPr>
            <p:spPr>
              <a:xfrm>
                <a:off x="7437596" y="2704623"/>
                <a:ext cx="57150" cy="57150"/>
              </a:xfrm>
              <a:custGeom>
                <a:avLst/>
                <a:gdLst>
                  <a:gd name="connsiteX0" fmla="*/ 50959 w 57150"/>
                  <a:gd name="connsiteY0" fmla="*/ 29051 h 57150"/>
                  <a:gd name="connsiteX1" fmla="*/ 29051 w 57150"/>
                  <a:gd name="connsiteY1" fmla="*/ 50959 h 57150"/>
                  <a:gd name="connsiteX2" fmla="*/ 7144 w 57150"/>
                  <a:gd name="connsiteY2" fmla="*/ 29051 h 57150"/>
                  <a:gd name="connsiteX3" fmla="*/ 29051 w 57150"/>
                  <a:gd name="connsiteY3" fmla="*/ 7144 h 57150"/>
                  <a:gd name="connsiteX4" fmla="*/ 50959 w 57150"/>
                  <a:gd name="connsiteY4" fmla="*/ 29051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0959" y="29051"/>
                    </a:moveTo>
                    <a:cubicBezTo>
                      <a:pt x="50959" y="41150"/>
                      <a:pt x="41151" y="50959"/>
                      <a:pt x="29051" y="50959"/>
                    </a:cubicBezTo>
                    <a:cubicBezTo>
                      <a:pt x="16952" y="50959"/>
                      <a:pt x="7144" y="41151"/>
                      <a:pt x="7144" y="29051"/>
                    </a:cubicBezTo>
                    <a:cubicBezTo>
                      <a:pt x="7144" y="16952"/>
                      <a:pt x="16952" y="7144"/>
                      <a:pt x="29051" y="7144"/>
                    </a:cubicBezTo>
                    <a:cubicBezTo>
                      <a:pt x="41151" y="7144"/>
                      <a:pt x="50959" y="16952"/>
                      <a:pt x="50959" y="29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90" name="Freeform: Shape 290">
                <a:extLst>
                  <a:ext uri="{FF2B5EF4-FFF2-40B4-BE49-F238E27FC236}">
                    <a16:creationId xmlns="" xmlns:a16="http://schemas.microsoft.com/office/drawing/2014/main" id="{797E3783-EEF0-4E62-AFB4-E43198436E9F}"/>
                  </a:ext>
                </a:extLst>
              </p:cNvPr>
              <p:cNvSpPr/>
              <p:nvPr/>
            </p:nvSpPr>
            <p:spPr>
              <a:xfrm>
                <a:off x="7437596" y="2907506"/>
                <a:ext cx="57150" cy="57150"/>
              </a:xfrm>
              <a:custGeom>
                <a:avLst/>
                <a:gdLst>
                  <a:gd name="connsiteX0" fmla="*/ 50959 w 57150"/>
                  <a:gd name="connsiteY0" fmla="*/ 29051 h 57150"/>
                  <a:gd name="connsiteX1" fmla="*/ 29051 w 57150"/>
                  <a:gd name="connsiteY1" fmla="*/ 50959 h 57150"/>
                  <a:gd name="connsiteX2" fmla="*/ 7144 w 57150"/>
                  <a:gd name="connsiteY2" fmla="*/ 29051 h 57150"/>
                  <a:gd name="connsiteX3" fmla="*/ 29051 w 57150"/>
                  <a:gd name="connsiteY3" fmla="*/ 7144 h 57150"/>
                  <a:gd name="connsiteX4" fmla="*/ 50959 w 57150"/>
                  <a:gd name="connsiteY4" fmla="*/ 29051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0959" y="29051"/>
                    </a:moveTo>
                    <a:cubicBezTo>
                      <a:pt x="50959" y="41150"/>
                      <a:pt x="41151" y="50959"/>
                      <a:pt x="29051" y="50959"/>
                    </a:cubicBezTo>
                    <a:cubicBezTo>
                      <a:pt x="16952" y="50959"/>
                      <a:pt x="7144" y="41151"/>
                      <a:pt x="7144" y="29051"/>
                    </a:cubicBezTo>
                    <a:cubicBezTo>
                      <a:pt x="7144" y="16952"/>
                      <a:pt x="16952" y="7144"/>
                      <a:pt x="29051" y="7144"/>
                    </a:cubicBezTo>
                    <a:cubicBezTo>
                      <a:pt x="41151" y="7144"/>
                      <a:pt x="50959" y="16952"/>
                      <a:pt x="50959" y="29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91" name="Freeform: Shape 291">
                <a:extLst>
                  <a:ext uri="{FF2B5EF4-FFF2-40B4-BE49-F238E27FC236}">
                    <a16:creationId xmlns="" xmlns:a16="http://schemas.microsoft.com/office/drawing/2014/main" id="{DEC4AEFA-36EC-4F7E-AEDE-E0DE573776DD}"/>
                  </a:ext>
                </a:extLst>
              </p:cNvPr>
              <p:cNvSpPr/>
              <p:nvPr/>
            </p:nvSpPr>
            <p:spPr>
              <a:xfrm>
                <a:off x="7437596" y="3109436"/>
                <a:ext cx="57150" cy="57150"/>
              </a:xfrm>
              <a:custGeom>
                <a:avLst/>
                <a:gdLst>
                  <a:gd name="connsiteX0" fmla="*/ 50959 w 57150"/>
                  <a:gd name="connsiteY0" fmla="*/ 29051 h 57150"/>
                  <a:gd name="connsiteX1" fmla="*/ 29051 w 57150"/>
                  <a:gd name="connsiteY1" fmla="*/ 50959 h 57150"/>
                  <a:gd name="connsiteX2" fmla="*/ 7144 w 57150"/>
                  <a:gd name="connsiteY2" fmla="*/ 29051 h 57150"/>
                  <a:gd name="connsiteX3" fmla="*/ 29051 w 57150"/>
                  <a:gd name="connsiteY3" fmla="*/ 7144 h 57150"/>
                  <a:gd name="connsiteX4" fmla="*/ 50959 w 57150"/>
                  <a:gd name="connsiteY4" fmla="*/ 29051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0959" y="29051"/>
                    </a:moveTo>
                    <a:cubicBezTo>
                      <a:pt x="50959" y="41151"/>
                      <a:pt x="41151" y="50959"/>
                      <a:pt x="29051" y="50959"/>
                    </a:cubicBezTo>
                    <a:cubicBezTo>
                      <a:pt x="16952" y="50959"/>
                      <a:pt x="7144" y="41150"/>
                      <a:pt x="7144" y="29051"/>
                    </a:cubicBezTo>
                    <a:cubicBezTo>
                      <a:pt x="7144" y="16952"/>
                      <a:pt x="16952" y="7144"/>
                      <a:pt x="29051" y="7144"/>
                    </a:cubicBezTo>
                    <a:cubicBezTo>
                      <a:pt x="41151" y="7144"/>
                      <a:pt x="50959" y="16952"/>
                      <a:pt x="50959" y="29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92" name="Freeform: Shape 292">
                <a:extLst>
                  <a:ext uri="{FF2B5EF4-FFF2-40B4-BE49-F238E27FC236}">
                    <a16:creationId xmlns="" xmlns:a16="http://schemas.microsoft.com/office/drawing/2014/main" id="{9D67A891-09DD-4EFD-BEDB-ECC31A865523}"/>
                  </a:ext>
                </a:extLst>
              </p:cNvPr>
              <p:cNvSpPr/>
              <p:nvPr/>
            </p:nvSpPr>
            <p:spPr>
              <a:xfrm>
                <a:off x="7437596" y="3311366"/>
                <a:ext cx="57150" cy="57150"/>
              </a:xfrm>
              <a:custGeom>
                <a:avLst/>
                <a:gdLst>
                  <a:gd name="connsiteX0" fmla="*/ 50959 w 57150"/>
                  <a:gd name="connsiteY0" fmla="*/ 29051 h 57150"/>
                  <a:gd name="connsiteX1" fmla="*/ 29051 w 57150"/>
                  <a:gd name="connsiteY1" fmla="*/ 50959 h 57150"/>
                  <a:gd name="connsiteX2" fmla="*/ 7144 w 57150"/>
                  <a:gd name="connsiteY2" fmla="*/ 29051 h 57150"/>
                  <a:gd name="connsiteX3" fmla="*/ 29051 w 57150"/>
                  <a:gd name="connsiteY3" fmla="*/ 7144 h 57150"/>
                  <a:gd name="connsiteX4" fmla="*/ 50959 w 57150"/>
                  <a:gd name="connsiteY4" fmla="*/ 29051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0959" y="29051"/>
                    </a:moveTo>
                    <a:cubicBezTo>
                      <a:pt x="50959" y="41151"/>
                      <a:pt x="41151" y="50959"/>
                      <a:pt x="29051" y="50959"/>
                    </a:cubicBezTo>
                    <a:cubicBezTo>
                      <a:pt x="16952" y="50959"/>
                      <a:pt x="7144" y="41150"/>
                      <a:pt x="7144" y="29051"/>
                    </a:cubicBezTo>
                    <a:cubicBezTo>
                      <a:pt x="7144" y="16952"/>
                      <a:pt x="16952" y="7144"/>
                      <a:pt x="29051" y="7144"/>
                    </a:cubicBezTo>
                    <a:cubicBezTo>
                      <a:pt x="41151" y="7144"/>
                      <a:pt x="50959" y="16952"/>
                      <a:pt x="50959" y="29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93" name="Freeform: Shape 293">
                <a:extLst>
                  <a:ext uri="{FF2B5EF4-FFF2-40B4-BE49-F238E27FC236}">
                    <a16:creationId xmlns="" xmlns:a16="http://schemas.microsoft.com/office/drawing/2014/main" id="{08051EED-65B2-4C47-BC7E-D44DC772890B}"/>
                  </a:ext>
                </a:extLst>
              </p:cNvPr>
              <p:cNvSpPr/>
              <p:nvPr/>
            </p:nvSpPr>
            <p:spPr>
              <a:xfrm>
                <a:off x="7437596" y="3513296"/>
                <a:ext cx="57150" cy="57150"/>
              </a:xfrm>
              <a:custGeom>
                <a:avLst/>
                <a:gdLst>
                  <a:gd name="connsiteX0" fmla="*/ 50959 w 57150"/>
                  <a:gd name="connsiteY0" fmla="*/ 29051 h 57150"/>
                  <a:gd name="connsiteX1" fmla="*/ 29051 w 57150"/>
                  <a:gd name="connsiteY1" fmla="*/ 50959 h 57150"/>
                  <a:gd name="connsiteX2" fmla="*/ 7144 w 57150"/>
                  <a:gd name="connsiteY2" fmla="*/ 29051 h 57150"/>
                  <a:gd name="connsiteX3" fmla="*/ 29051 w 57150"/>
                  <a:gd name="connsiteY3" fmla="*/ 7144 h 57150"/>
                  <a:gd name="connsiteX4" fmla="*/ 50959 w 57150"/>
                  <a:gd name="connsiteY4" fmla="*/ 29051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0959" y="29051"/>
                    </a:moveTo>
                    <a:cubicBezTo>
                      <a:pt x="50959" y="41150"/>
                      <a:pt x="41151" y="50959"/>
                      <a:pt x="29051" y="50959"/>
                    </a:cubicBezTo>
                    <a:cubicBezTo>
                      <a:pt x="16952" y="50959"/>
                      <a:pt x="7144" y="41150"/>
                      <a:pt x="7144" y="29051"/>
                    </a:cubicBezTo>
                    <a:cubicBezTo>
                      <a:pt x="7144" y="16952"/>
                      <a:pt x="16952" y="7144"/>
                      <a:pt x="29051" y="7144"/>
                    </a:cubicBezTo>
                    <a:cubicBezTo>
                      <a:pt x="41151" y="7144"/>
                      <a:pt x="50959" y="16952"/>
                      <a:pt x="50959" y="29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94" name="Freeform: Shape 294">
                <a:extLst>
                  <a:ext uri="{FF2B5EF4-FFF2-40B4-BE49-F238E27FC236}">
                    <a16:creationId xmlns="" xmlns:a16="http://schemas.microsoft.com/office/drawing/2014/main" id="{BDE0329C-D943-4C33-8985-5E07C01172BE}"/>
                  </a:ext>
                </a:extLst>
              </p:cNvPr>
              <p:cNvSpPr/>
              <p:nvPr/>
            </p:nvSpPr>
            <p:spPr>
              <a:xfrm>
                <a:off x="7437596" y="3716178"/>
                <a:ext cx="57150" cy="57150"/>
              </a:xfrm>
              <a:custGeom>
                <a:avLst/>
                <a:gdLst>
                  <a:gd name="connsiteX0" fmla="*/ 50959 w 57150"/>
                  <a:gd name="connsiteY0" fmla="*/ 29051 h 57150"/>
                  <a:gd name="connsiteX1" fmla="*/ 29051 w 57150"/>
                  <a:gd name="connsiteY1" fmla="*/ 50959 h 57150"/>
                  <a:gd name="connsiteX2" fmla="*/ 7144 w 57150"/>
                  <a:gd name="connsiteY2" fmla="*/ 29051 h 57150"/>
                  <a:gd name="connsiteX3" fmla="*/ 29051 w 57150"/>
                  <a:gd name="connsiteY3" fmla="*/ 7144 h 57150"/>
                  <a:gd name="connsiteX4" fmla="*/ 50959 w 57150"/>
                  <a:gd name="connsiteY4" fmla="*/ 29051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0959" y="29051"/>
                    </a:moveTo>
                    <a:cubicBezTo>
                      <a:pt x="50959" y="41151"/>
                      <a:pt x="41151" y="50959"/>
                      <a:pt x="29051" y="50959"/>
                    </a:cubicBezTo>
                    <a:cubicBezTo>
                      <a:pt x="16952" y="50959"/>
                      <a:pt x="7144" y="41150"/>
                      <a:pt x="7144" y="29051"/>
                    </a:cubicBezTo>
                    <a:cubicBezTo>
                      <a:pt x="7144" y="16952"/>
                      <a:pt x="16952" y="7144"/>
                      <a:pt x="29051" y="7144"/>
                    </a:cubicBezTo>
                    <a:cubicBezTo>
                      <a:pt x="41151" y="7144"/>
                      <a:pt x="50959" y="16952"/>
                      <a:pt x="50959" y="29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95" name="Freeform: Shape 295">
                <a:extLst>
                  <a:ext uri="{FF2B5EF4-FFF2-40B4-BE49-F238E27FC236}">
                    <a16:creationId xmlns="" xmlns:a16="http://schemas.microsoft.com/office/drawing/2014/main" id="{0859E45D-E588-47F5-B2D5-1620263B2F90}"/>
                  </a:ext>
                </a:extLst>
              </p:cNvPr>
              <p:cNvSpPr/>
              <p:nvPr/>
            </p:nvSpPr>
            <p:spPr>
              <a:xfrm>
                <a:off x="7437596" y="3918108"/>
                <a:ext cx="57150" cy="57150"/>
              </a:xfrm>
              <a:custGeom>
                <a:avLst/>
                <a:gdLst>
                  <a:gd name="connsiteX0" fmla="*/ 50959 w 57150"/>
                  <a:gd name="connsiteY0" fmla="*/ 29051 h 57150"/>
                  <a:gd name="connsiteX1" fmla="*/ 29051 w 57150"/>
                  <a:gd name="connsiteY1" fmla="*/ 50959 h 57150"/>
                  <a:gd name="connsiteX2" fmla="*/ 7144 w 57150"/>
                  <a:gd name="connsiteY2" fmla="*/ 29051 h 57150"/>
                  <a:gd name="connsiteX3" fmla="*/ 29051 w 57150"/>
                  <a:gd name="connsiteY3" fmla="*/ 7144 h 57150"/>
                  <a:gd name="connsiteX4" fmla="*/ 50959 w 57150"/>
                  <a:gd name="connsiteY4" fmla="*/ 29051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0959" y="29051"/>
                    </a:moveTo>
                    <a:cubicBezTo>
                      <a:pt x="50959" y="41150"/>
                      <a:pt x="41151" y="50959"/>
                      <a:pt x="29051" y="50959"/>
                    </a:cubicBezTo>
                    <a:cubicBezTo>
                      <a:pt x="16952" y="50959"/>
                      <a:pt x="7144" y="41150"/>
                      <a:pt x="7144" y="29051"/>
                    </a:cubicBezTo>
                    <a:cubicBezTo>
                      <a:pt x="7144" y="16952"/>
                      <a:pt x="16952" y="7144"/>
                      <a:pt x="29051" y="7144"/>
                    </a:cubicBezTo>
                    <a:cubicBezTo>
                      <a:pt x="41151" y="7144"/>
                      <a:pt x="50959" y="16952"/>
                      <a:pt x="50959" y="29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96" name="Freeform: Shape 296">
                <a:extLst>
                  <a:ext uri="{FF2B5EF4-FFF2-40B4-BE49-F238E27FC236}">
                    <a16:creationId xmlns="" xmlns:a16="http://schemas.microsoft.com/office/drawing/2014/main" id="{131F0D84-1D5E-440D-906D-59F47F9861AA}"/>
                  </a:ext>
                </a:extLst>
              </p:cNvPr>
              <p:cNvSpPr/>
              <p:nvPr/>
            </p:nvSpPr>
            <p:spPr>
              <a:xfrm>
                <a:off x="7437596" y="4120038"/>
                <a:ext cx="57150" cy="57150"/>
              </a:xfrm>
              <a:custGeom>
                <a:avLst/>
                <a:gdLst>
                  <a:gd name="connsiteX0" fmla="*/ 50959 w 57150"/>
                  <a:gd name="connsiteY0" fmla="*/ 29051 h 57150"/>
                  <a:gd name="connsiteX1" fmla="*/ 29051 w 57150"/>
                  <a:gd name="connsiteY1" fmla="*/ 50959 h 57150"/>
                  <a:gd name="connsiteX2" fmla="*/ 7144 w 57150"/>
                  <a:gd name="connsiteY2" fmla="*/ 29051 h 57150"/>
                  <a:gd name="connsiteX3" fmla="*/ 29051 w 57150"/>
                  <a:gd name="connsiteY3" fmla="*/ 7144 h 57150"/>
                  <a:gd name="connsiteX4" fmla="*/ 50959 w 57150"/>
                  <a:gd name="connsiteY4" fmla="*/ 29051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0959" y="29051"/>
                    </a:moveTo>
                    <a:cubicBezTo>
                      <a:pt x="50959" y="41151"/>
                      <a:pt x="41151" y="50959"/>
                      <a:pt x="29051" y="50959"/>
                    </a:cubicBezTo>
                    <a:cubicBezTo>
                      <a:pt x="16952" y="50959"/>
                      <a:pt x="7144" y="41150"/>
                      <a:pt x="7144" y="29051"/>
                    </a:cubicBezTo>
                    <a:cubicBezTo>
                      <a:pt x="7144" y="16952"/>
                      <a:pt x="16952" y="7144"/>
                      <a:pt x="29051" y="7144"/>
                    </a:cubicBezTo>
                    <a:cubicBezTo>
                      <a:pt x="41151" y="7144"/>
                      <a:pt x="50959" y="16952"/>
                      <a:pt x="50959" y="29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97" name="Freeform: Shape 297">
                <a:extLst>
                  <a:ext uri="{FF2B5EF4-FFF2-40B4-BE49-F238E27FC236}">
                    <a16:creationId xmlns="" xmlns:a16="http://schemas.microsoft.com/office/drawing/2014/main" id="{489EB8CF-CE27-4D41-A5EF-2B92E59E5F60}"/>
                  </a:ext>
                </a:extLst>
              </p:cNvPr>
              <p:cNvSpPr/>
              <p:nvPr/>
            </p:nvSpPr>
            <p:spPr>
              <a:xfrm>
                <a:off x="7437596" y="4321968"/>
                <a:ext cx="57150" cy="57150"/>
              </a:xfrm>
              <a:custGeom>
                <a:avLst/>
                <a:gdLst>
                  <a:gd name="connsiteX0" fmla="*/ 50959 w 57150"/>
                  <a:gd name="connsiteY0" fmla="*/ 29051 h 57150"/>
                  <a:gd name="connsiteX1" fmla="*/ 29051 w 57150"/>
                  <a:gd name="connsiteY1" fmla="*/ 50959 h 57150"/>
                  <a:gd name="connsiteX2" fmla="*/ 7144 w 57150"/>
                  <a:gd name="connsiteY2" fmla="*/ 29051 h 57150"/>
                  <a:gd name="connsiteX3" fmla="*/ 29051 w 57150"/>
                  <a:gd name="connsiteY3" fmla="*/ 7144 h 57150"/>
                  <a:gd name="connsiteX4" fmla="*/ 50959 w 57150"/>
                  <a:gd name="connsiteY4" fmla="*/ 29051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0959" y="29051"/>
                    </a:moveTo>
                    <a:cubicBezTo>
                      <a:pt x="50959" y="41150"/>
                      <a:pt x="41151" y="50959"/>
                      <a:pt x="29051" y="50959"/>
                    </a:cubicBezTo>
                    <a:cubicBezTo>
                      <a:pt x="16952" y="50959"/>
                      <a:pt x="7144" y="41150"/>
                      <a:pt x="7144" y="29051"/>
                    </a:cubicBezTo>
                    <a:cubicBezTo>
                      <a:pt x="7144" y="16952"/>
                      <a:pt x="16952" y="7144"/>
                      <a:pt x="29051" y="7144"/>
                    </a:cubicBezTo>
                    <a:cubicBezTo>
                      <a:pt x="41151" y="7144"/>
                      <a:pt x="50959" y="16952"/>
                      <a:pt x="50959" y="29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98" name="Freeform: Shape 298">
                <a:extLst>
                  <a:ext uri="{FF2B5EF4-FFF2-40B4-BE49-F238E27FC236}">
                    <a16:creationId xmlns="" xmlns:a16="http://schemas.microsoft.com/office/drawing/2014/main" id="{AD2E10C9-BE03-4BBB-A6C5-55B6BA61BFCE}"/>
                  </a:ext>
                </a:extLst>
              </p:cNvPr>
              <p:cNvSpPr/>
              <p:nvPr/>
            </p:nvSpPr>
            <p:spPr>
              <a:xfrm>
                <a:off x="7437596" y="4524851"/>
                <a:ext cx="57150" cy="57150"/>
              </a:xfrm>
              <a:custGeom>
                <a:avLst/>
                <a:gdLst>
                  <a:gd name="connsiteX0" fmla="*/ 50959 w 57150"/>
                  <a:gd name="connsiteY0" fmla="*/ 29051 h 57150"/>
                  <a:gd name="connsiteX1" fmla="*/ 29051 w 57150"/>
                  <a:gd name="connsiteY1" fmla="*/ 50959 h 57150"/>
                  <a:gd name="connsiteX2" fmla="*/ 7144 w 57150"/>
                  <a:gd name="connsiteY2" fmla="*/ 29051 h 57150"/>
                  <a:gd name="connsiteX3" fmla="*/ 29051 w 57150"/>
                  <a:gd name="connsiteY3" fmla="*/ 7144 h 57150"/>
                  <a:gd name="connsiteX4" fmla="*/ 50959 w 57150"/>
                  <a:gd name="connsiteY4" fmla="*/ 29051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0959" y="29051"/>
                    </a:moveTo>
                    <a:cubicBezTo>
                      <a:pt x="50959" y="41151"/>
                      <a:pt x="41151" y="50959"/>
                      <a:pt x="29051" y="50959"/>
                    </a:cubicBezTo>
                    <a:cubicBezTo>
                      <a:pt x="16952" y="50959"/>
                      <a:pt x="7144" y="41150"/>
                      <a:pt x="7144" y="29051"/>
                    </a:cubicBezTo>
                    <a:cubicBezTo>
                      <a:pt x="7144" y="16952"/>
                      <a:pt x="16952" y="7144"/>
                      <a:pt x="29051" y="7144"/>
                    </a:cubicBezTo>
                    <a:cubicBezTo>
                      <a:pt x="41151" y="7144"/>
                      <a:pt x="50959" y="16952"/>
                      <a:pt x="50959" y="29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99" name="Freeform: Shape 299">
                <a:extLst>
                  <a:ext uri="{FF2B5EF4-FFF2-40B4-BE49-F238E27FC236}">
                    <a16:creationId xmlns="" xmlns:a16="http://schemas.microsoft.com/office/drawing/2014/main" id="{8159CD15-789F-4FFC-94AE-3842546B475C}"/>
                  </a:ext>
                </a:extLst>
              </p:cNvPr>
              <p:cNvSpPr/>
              <p:nvPr/>
            </p:nvSpPr>
            <p:spPr>
              <a:xfrm>
                <a:off x="7234714" y="2299811"/>
                <a:ext cx="57150" cy="57150"/>
              </a:xfrm>
              <a:custGeom>
                <a:avLst/>
                <a:gdLst>
                  <a:gd name="connsiteX0" fmla="*/ 52864 w 57150"/>
                  <a:gd name="connsiteY0" fmla="*/ 30004 h 57150"/>
                  <a:gd name="connsiteX1" fmla="*/ 30003 w 57150"/>
                  <a:gd name="connsiteY1" fmla="*/ 52864 h 57150"/>
                  <a:gd name="connsiteX2" fmla="*/ 7143 w 57150"/>
                  <a:gd name="connsiteY2" fmla="*/ 30004 h 57150"/>
                  <a:gd name="connsiteX3" fmla="*/ 30003 w 57150"/>
                  <a:gd name="connsiteY3" fmla="*/ 7144 h 57150"/>
                  <a:gd name="connsiteX4" fmla="*/ 52864 w 57150"/>
                  <a:gd name="connsiteY4" fmla="*/ 30004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2864" y="30004"/>
                    </a:moveTo>
                    <a:cubicBezTo>
                      <a:pt x="52864" y="42629"/>
                      <a:pt x="42629" y="52864"/>
                      <a:pt x="30003" y="52864"/>
                    </a:cubicBezTo>
                    <a:cubicBezTo>
                      <a:pt x="17378" y="52864"/>
                      <a:pt x="7143" y="42629"/>
                      <a:pt x="7143" y="30004"/>
                    </a:cubicBezTo>
                    <a:cubicBezTo>
                      <a:pt x="7143" y="17379"/>
                      <a:pt x="17378" y="7144"/>
                      <a:pt x="30003" y="7144"/>
                    </a:cubicBezTo>
                    <a:cubicBezTo>
                      <a:pt x="42629" y="7144"/>
                      <a:pt x="52864" y="17379"/>
                      <a:pt x="52864" y="3000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300" name="Freeform: Shape 300">
                <a:extLst>
                  <a:ext uri="{FF2B5EF4-FFF2-40B4-BE49-F238E27FC236}">
                    <a16:creationId xmlns="" xmlns:a16="http://schemas.microsoft.com/office/drawing/2014/main" id="{E215B642-2A05-452B-ACE4-EFA929ED544B}"/>
                  </a:ext>
                </a:extLst>
              </p:cNvPr>
              <p:cNvSpPr/>
              <p:nvPr/>
            </p:nvSpPr>
            <p:spPr>
              <a:xfrm>
                <a:off x="7234714" y="2501741"/>
                <a:ext cx="57150" cy="57150"/>
              </a:xfrm>
              <a:custGeom>
                <a:avLst/>
                <a:gdLst>
                  <a:gd name="connsiteX0" fmla="*/ 52864 w 57150"/>
                  <a:gd name="connsiteY0" fmla="*/ 30004 h 57150"/>
                  <a:gd name="connsiteX1" fmla="*/ 30003 w 57150"/>
                  <a:gd name="connsiteY1" fmla="*/ 52864 h 57150"/>
                  <a:gd name="connsiteX2" fmla="*/ 7143 w 57150"/>
                  <a:gd name="connsiteY2" fmla="*/ 30004 h 57150"/>
                  <a:gd name="connsiteX3" fmla="*/ 30003 w 57150"/>
                  <a:gd name="connsiteY3" fmla="*/ 7144 h 57150"/>
                  <a:gd name="connsiteX4" fmla="*/ 52864 w 57150"/>
                  <a:gd name="connsiteY4" fmla="*/ 30004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2864" y="30004"/>
                    </a:moveTo>
                    <a:cubicBezTo>
                      <a:pt x="52864" y="42629"/>
                      <a:pt x="42629" y="52864"/>
                      <a:pt x="30003" y="52864"/>
                    </a:cubicBezTo>
                    <a:cubicBezTo>
                      <a:pt x="17378" y="52864"/>
                      <a:pt x="7143" y="42629"/>
                      <a:pt x="7143" y="30004"/>
                    </a:cubicBezTo>
                    <a:cubicBezTo>
                      <a:pt x="7143" y="17379"/>
                      <a:pt x="17378" y="7144"/>
                      <a:pt x="30003" y="7144"/>
                    </a:cubicBezTo>
                    <a:cubicBezTo>
                      <a:pt x="42629" y="7144"/>
                      <a:pt x="52864" y="17379"/>
                      <a:pt x="52864" y="3000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301" name="Freeform: Shape 301">
                <a:extLst>
                  <a:ext uri="{FF2B5EF4-FFF2-40B4-BE49-F238E27FC236}">
                    <a16:creationId xmlns="" xmlns:a16="http://schemas.microsoft.com/office/drawing/2014/main" id="{3AAC3A0B-6C38-4088-B7C7-B2B8DD6590F4}"/>
                  </a:ext>
                </a:extLst>
              </p:cNvPr>
              <p:cNvSpPr/>
              <p:nvPr/>
            </p:nvSpPr>
            <p:spPr>
              <a:xfrm>
                <a:off x="7234714" y="2703671"/>
                <a:ext cx="57150" cy="57150"/>
              </a:xfrm>
              <a:custGeom>
                <a:avLst/>
                <a:gdLst>
                  <a:gd name="connsiteX0" fmla="*/ 52864 w 57150"/>
                  <a:gd name="connsiteY0" fmla="*/ 30004 h 57150"/>
                  <a:gd name="connsiteX1" fmla="*/ 30003 w 57150"/>
                  <a:gd name="connsiteY1" fmla="*/ 52864 h 57150"/>
                  <a:gd name="connsiteX2" fmla="*/ 7143 w 57150"/>
                  <a:gd name="connsiteY2" fmla="*/ 30004 h 57150"/>
                  <a:gd name="connsiteX3" fmla="*/ 30003 w 57150"/>
                  <a:gd name="connsiteY3" fmla="*/ 7144 h 57150"/>
                  <a:gd name="connsiteX4" fmla="*/ 52864 w 57150"/>
                  <a:gd name="connsiteY4" fmla="*/ 30004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2864" y="30004"/>
                    </a:moveTo>
                    <a:cubicBezTo>
                      <a:pt x="52864" y="42629"/>
                      <a:pt x="42629" y="52864"/>
                      <a:pt x="30003" y="52864"/>
                    </a:cubicBezTo>
                    <a:cubicBezTo>
                      <a:pt x="17378" y="52864"/>
                      <a:pt x="7143" y="42629"/>
                      <a:pt x="7143" y="30004"/>
                    </a:cubicBezTo>
                    <a:cubicBezTo>
                      <a:pt x="7143" y="17379"/>
                      <a:pt x="17378" y="7144"/>
                      <a:pt x="30003" y="7144"/>
                    </a:cubicBezTo>
                    <a:cubicBezTo>
                      <a:pt x="42629" y="7144"/>
                      <a:pt x="52864" y="17379"/>
                      <a:pt x="52864" y="3000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302" name="Freeform: Shape 302">
                <a:extLst>
                  <a:ext uri="{FF2B5EF4-FFF2-40B4-BE49-F238E27FC236}">
                    <a16:creationId xmlns="" xmlns:a16="http://schemas.microsoft.com/office/drawing/2014/main" id="{0F3D114F-928D-4F32-B87E-CD909ECFBF73}"/>
                  </a:ext>
                </a:extLst>
              </p:cNvPr>
              <p:cNvSpPr/>
              <p:nvPr/>
            </p:nvSpPr>
            <p:spPr>
              <a:xfrm>
                <a:off x="7234714" y="2906553"/>
                <a:ext cx="57150" cy="57150"/>
              </a:xfrm>
              <a:custGeom>
                <a:avLst/>
                <a:gdLst>
                  <a:gd name="connsiteX0" fmla="*/ 52864 w 57150"/>
                  <a:gd name="connsiteY0" fmla="*/ 30004 h 57150"/>
                  <a:gd name="connsiteX1" fmla="*/ 30003 w 57150"/>
                  <a:gd name="connsiteY1" fmla="*/ 52864 h 57150"/>
                  <a:gd name="connsiteX2" fmla="*/ 7143 w 57150"/>
                  <a:gd name="connsiteY2" fmla="*/ 30004 h 57150"/>
                  <a:gd name="connsiteX3" fmla="*/ 30003 w 57150"/>
                  <a:gd name="connsiteY3" fmla="*/ 7144 h 57150"/>
                  <a:gd name="connsiteX4" fmla="*/ 52864 w 57150"/>
                  <a:gd name="connsiteY4" fmla="*/ 30004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2864" y="30004"/>
                    </a:moveTo>
                    <a:cubicBezTo>
                      <a:pt x="52864" y="42629"/>
                      <a:pt x="42629" y="52864"/>
                      <a:pt x="30003" y="52864"/>
                    </a:cubicBezTo>
                    <a:cubicBezTo>
                      <a:pt x="17378" y="52864"/>
                      <a:pt x="7143" y="42629"/>
                      <a:pt x="7143" y="30004"/>
                    </a:cubicBezTo>
                    <a:cubicBezTo>
                      <a:pt x="7143" y="17379"/>
                      <a:pt x="17378" y="7144"/>
                      <a:pt x="30003" y="7144"/>
                    </a:cubicBezTo>
                    <a:cubicBezTo>
                      <a:pt x="42629" y="7144"/>
                      <a:pt x="52864" y="17379"/>
                      <a:pt x="52864" y="3000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303" name="Freeform: Shape 303">
                <a:extLst>
                  <a:ext uri="{FF2B5EF4-FFF2-40B4-BE49-F238E27FC236}">
                    <a16:creationId xmlns="" xmlns:a16="http://schemas.microsoft.com/office/drawing/2014/main" id="{FA6E11F5-5FB1-49DF-9244-D4FD654F6854}"/>
                  </a:ext>
                </a:extLst>
              </p:cNvPr>
              <p:cNvSpPr/>
              <p:nvPr/>
            </p:nvSpPr>
            <p:spPr>
              <a:xfrm>
                <a:off x="7234714" y="3108483"/>
                <a:ext cx="57150" cy="57150"/>
              </a:xfrm>
              <a:custGeom>
                <a:avLst/>
                <a:gdLst>
                  <a:gd name="connsiteX0" fmla="*/ 52864 w 57150"/>
                  <a:gd name="connsiteY0" fmla="*/ 30004 h 57150"/>
                  <a:gd name="connsiteX1" fmla="*/ 30003 w 57150"/>
                  <a:gd name="connsiteY1" fmla="*/ 52864 h 57150"/>
                  <a:gd name="connsiteX2" fmla="*/ 7143 w 57150"/>
                  <a:gd name="connsiteY2" fmla="*/ 30004 h 57150"/>
                  <a:gd name="connsiteX3" fmla="*/ 30003 w 57150"/>
                  <a:gd name="connsiteY3" fmla="*/ 7144 h 57150"/>
                  <a:gd name="connsiteX4" fmla="*/ 52864 w 57150"/>
                  <a:gd name="connsiteY4" fmla="*/ 30004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2864" y="30004"/>
                    </a:moveTo>
                    <a:cubicBezTo>
                      <a:pt x="52864" y="42629"/>
                      <a:pt x="42629" y="52864"/>
                      <a:pt x="30003" y="52864"/>
                    </a:cubicBezTo>
                    <a:cubicBezTo>
                      <a:pt x="17378" y="52864"/>
                      <a:pt x="7143" y="42629"/>
                      <a:pt x="7143" y="30004"/>
                    </a:cubicBezTo>
                    <a:cubicBezTo>
                      <a:pt x="7143" y="17379"/>
                      <a:pt x="17378" y="7144"/>
                      <a:pt x="30003" y="7144"/>
                    </a:cubicBezTo>
                    <a:cubicBezTo>
                      <a:pt x="42629" y="7144"/>
                      <a:pt x="52864" y="17379"/>
                      <a:pt x="52864" y="3000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304" name="Freeform: Shape 304">
                <a:extLst>
                  <a:ext uri="{FF2B5EF4-FFF2-40B4-BE49-F238E27FC236}">
                    <a16:creationId xmlns="" xmlns:a16="http://schemas.microsoft.com/office/drawing/2014/main" id="{170EAFD9-4522-4BAD-A062-7CC54B98617B}"/>
                  </a:ext>
                </a:extLst>
              </p:cNvPr>
              <p:cNvSpPr/>
              <p:nvPr/>
            </p:nvSpPr>
            <p:spPr>
              <a:xfrm>
                <a:off x="7234714" y="3310413"/>
                <a:ext cx="57150" cy="57150"/>
              </a:xfrm>
              <a:custGeom>
                <a:avLst/>
                <a:gdLst>
                  <a:gd name="connsiteX0" fmla="*/ 52864 w 57150"/>
                  <a:gd name="connsiteY0" fmla="*/ 30004 h 57150"/>
                  <a:gd name="connsiteX1" fmla="*/ 30003 w 57150"/>
                  <a:gd name="connsiteY1" fmla="*/ 52864 h 57150"/>
                  <a:gd name="connsiteX2" fmla="*/ 7143 w 57150"/>
                  <a:gd name="connsiteY2" fmla="*/ 30004 h 57150"/>
                  <a:gd name="connsiteX3" fmla="*/ 30003 w 57150"/>
                  <a:gd name="connsiteY3" fmla="*/ 7144 h 57150"/>
                  <a:gd name="connsiteX4" fmla="*/ 52864 w 57150"/>
                  <a:gd name="connsiteY4" fmla="*/ 30004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2864" y="30004"/>
                    </a:moveTo>
                    <a:cubicBezTo>
                      <a:pt x="52864" y="42629"/>
                      <a:pt x="42629" y="52864"/>
                      <a:pt x="30003" y="52864"/>
                    </a:cubicBezTo>
                    <a:cubicBezTo>
                      <a:pt x="17378" y="52864"/>
                      <a:pt x="7143" y="42629"/>
                      <a:pt x="7143" y="30004"/>
                    </a:cubicBezTo>
                    <a:cubicBezTo>
                      <a:pt x="7143" y="17379"/>
                      <a:pt x="17378" y="7144"/>
                      <a:pt x="30003" y="7144"/>
                    </a:cubicBezTo>
                    <a:cubicBezTo>
                      <a:pt x="42629" y="7144"/>
                      <a:pt x="52864" y="17379"/>
                      <a:pt x="52864" y="3000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305" name="Freeform: Shape 305">
                <a:extLst>
                  <a:ext uri="{FF2B5EF4-FFF2-40B4-BE49-F238E27FC236}">
                    <a16:creationId xmlns="" xmlns:a16="http://schemas.microsoft.com/office/drawing/2014/main" id="{562E63FE-5F9E-49FC-BCBA-14E6E4B1D9B1}"/>
                  </a:ext>
                </a:extLst>
              </p:cNvPr>
              <p:cNvSpPr/>
              <p:nvPr/>
            </p:nvSpPr>
            <p:spPr>
              <a:xfrm>
                <a:off x="7234714" y="3512343"/>
                <a:ext cx="57150" cy="57150"/>
              </a:xfrm>
              <a:custGeom>
                <a:avLst/>
                <a:gdLst>
                  <a:gd name="connsiteX0" fmla="*/ 52864 w 57150"/>
                  <a:gd name="connsiteY0" fmla="*/ 30004 h 57150"/>
                  <a:gd name="connsiteX1" fmla="*/ 30003 w 57150"/>
                  <a:gd name="connsiteY1" fmla="*/ 52864 h 57150"/>
                  <a:gd name="connsiteX2" fmla="*/ 7143 w 57150"/>
                  <a:gd name="connsiteY2" fmla="*/ 30004 h 57150"/>
                  <a:gd name="connsiteX3" fmla="*/ 30003 w 57150"/>
                  <a:gd name="connsiteY3" fmla="*/ 7144 h 57150"/>
                  <a:gd name="connsiteX4" fmla="*/ 52864 w 57150"/>
                  <a:gd name="connsiteY4" fmla="*/ 30004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2864" y="30004"/>
                    </a:moveTo>
                    <a:cubicBezTo>
                      <a:pt x="52864" y="42629"/>
                      <a:pt x="42629" y="52864"/>
                      <a:pt x="30003" y="52864"/>
                    </a:cubicBezTo>
                    <a:cubicBezTo>
                      <a:pt x="17378" y="52864"/>
                      <a:pt x="7143" y="42629"/>
                      <a:pt x="7143" y="30004"/>
                    </a:cubicBezTo>
                    <a:cubicBezTo>
                      <a:pt x="7143" y="17379"/>
                      <a:pt x="17378" y="7144"/>
                      <a:pt x="30003" y="7144"/>
                    </a:cubicBezTo>
                    <a:cubicBezTo>
                      <a:pt x="42629" y="7144"/>
                      <a:pt x="52864" y="17379"/>
                      <a:pt x="52864" y="3000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306" name="Freeform: Shape 306">
                <a:extLst>
                  <a:ext uri="{FF2B5EF4-FFF2-40B4-BE49-F238E27FC236}">
                    <a16:creationId xmlns="" xmlns:a16="http://schemas.microsoft.com/office/drawing/2014/main" id="{B794D6F8-50B9-4088-A26B-755833BF52C2}"/>
                  </a:ext>
                </a:extLst>
              </p:cNvPr>
              <p:cNvSpPr/>
              <p:nvPr/>
            </p:nvSpPr>
            <p:spPr>
              <a:xfrm>
                <a:off x="7234714" y="3715226"/>
                <a:ext cx="57150" cy="57150"/>
              </a:xfrm>
              <a:custGeom>
                <a:avLst/>
                <a:gdLst>
                  <a:gd name="connsiteX0" fmla="*/ 52864 w 57150"/>
                  <a:gd name="connsiteY0" fmla="*/ 30004 h 57150"/>
                  <a:gd name="connsiteX1" fmla="*/ 30003 w 57150"/>
                  <a:gd name="connsiteY1" fmla="*/ 52864 h 57150"/>
                  <a:gd name="connsiteX2" fmla="*/ 7143 w 57150"/>
                  <a:gd name="connsiteY2" fmla="*/ 30004 h 57150"/>
                  <a:gd name="connsiteX3" fmla="*/ 30003 w 57150"/>
                  <a:gd name="connsiteY3" fmla="*/ 7144 h 57150"/>
                  <a:gd name="connsiteX4" fmla="*/ 52864 w 57150"/>
                  <a:gd name="connsiteY4" fmla="*/ 30004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2864" y="30004"/>
                    </a:moveTo>
                    <a:cubicBezTo>
                      <a:pt x="52864" y="42629"/>
                      <a:pt x="42629" y="52864"/>
                      <a:pt x="30003" y="52864"/>
                    </a:cubicBezTo>
                    <a:cubicBezTo>
                      <a:pt x="17378" y="52864"/>
                      <a:pt x="7143" y="42629"/>
                      <a:pt x="7143" y="30004"/>
                    </a:cubicBezTo>
                    <a:cubicBezTo>
                      <a:pt x="7143" y="17379"/>
                      <a:pt x="17378" y="7144"/>
                      <a:pt x="30003" y="7144"/>
                    </a:cubicBezTo>
                    <a:cubicBezTo>
                      <a:pt x="42629" y="7144"/>
                      <a:pt x="52864" y="17379"/>
                      <a:pt x="52864" y="3000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307" name="Freeform: Shape 307">
                <a:extLst>
                  <a:ext uri="{FF2B5EF4-FFF2-40B4-BE49-F238E27FC236}">
                    <a16:creationId xmlns="" xmlns:a16="http://schemas.microsoft.com/office/drawing/2014/main" id="{15ECCD48-7370-4A15-8774-07A3CE2EA638}"/>
                  </a:ext>
                </a:extLst>
              </p:cNvPr>
              <p:cNvSpPr/>
              <p:nvPr/>
            </p:nvSpPr>
            <p:spPr>
              <a:xfrm>
                <a:off x="7234714" y="3917156"/>
                <a:ext cx="57150" cy="57150"/>
              </a:xfrm>
              <a:custGeom>
                <a:avLst/>
                <a:gdLst>
                  <a:gd name="connsiteX0" fmla="*/ 52864 w 57150"/>
                  <a:gd name="connsiteY0" fmla="*/ 30004 h 57150"/>
                  <a:gd name="connsiteX1" fmla="*/ 30003 w 57150"/>
                  <a:gd name="connsiteY1" fmla="*/ 52864 h 57150"/>
                  <a:gd name="connsiteX2" fmla="*/ 7143 w 57150"/>
                  <a:gd name="connsiteY2" fmla="*/ 30004 h 57150"/>
                  <a:gd name="connsiteX3" fmla="*/ 30003 w 57150"/>
                  <a:gd name="connsiteY3" fmla="*/ 7144 h 57150"/>
                  <a:gd name="connsiteX4" fmla="*/ 52864 w 57150"/>
                  <a:gd name="connsiteY4" fmla="*/ 30004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2864" y="30004"/>
                    </a:moveTo>
                    <a:cubicBezTo>
                      <a:pt x="52864" y="42629"/>
                      <a:pt x="42629" y="52864"/>
                      <a:pt x="30003" y="52864"/>
                    </a:cubicBezTo>
                    <a:cubicBezTo>
                      <a:pt x="17378" y="52864"/>
                      <a:pt x="7143" y="42629"/>
                      <a:pt x="7143" y="30004"/>
                    </a:cubicBezTo>
                    <a:cubicBezTo>
                      <a:pt x="7143" y="17379"/>
                      <a:pt x="17378" y="7144"/>
                      <a:pt x="30003" y="7144"/>
                    </a:cubicBezTo>
                    <a:cubicBezTo>
                      <a:pt x="42629" y="7144"/>
                      <a:pt x="52864" y="17379"/>
                      <a:pt x="52864" y="3000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308" name="Freeform: Shape 308">
                <a:extLst>
                  <a:ext uri="{FF2B5EF4-FFF2-40B4-BE49-F238E27FC236}">
                    <a16:creationId xmlns="" xmlns:a16="http://schemas.microsoft.com/office/drawing/2014/main" id="{1C66056C-9269-4817-9834-DE721445B19B}"/>
                  </a:ext>
                </a:extLst>
              </p:cNvPr>
              <p:cNvSpPr/>
              <p:nvPr/>
            </p:nvSpPr>
            <p:spPr>
              <a:xfrm>
                <a:off x="7234714" y="4119086"/>
                <a:ext cx="57150" cy="57150"/>
              </a:xfrm>
              <a:custGeom>
                <a:avLst/>
                <a:gdLst>
                  <a:gd name="connsiteX0" fmla="*/ 52864 w 57150"/>
                  <a:gd name="connsiteY0" fmla="*/ 30004 h 57150"/>
                  <a:gd name="connsiteX1" fmla="*/ 30003 w 57150"/>
                  <a:gd name="connsiteY1" fmla="*/ 52864 h 57150"/>
                  <a:gd name="connsiteX2" fmla="*/ 7143 w 57150"/>
                  <a:gd name="connsiteY2" fmla="*/ 30004 h 57150"/>
                  <a:gd name="connsiteX3" fmla="*/ 30003 w 57150"/>
                  <a:gd name="connsiteY3" fmla="*/ 7144 h 57150"/>
                  <a:gd name="connsiteX4" fmla="*/ 52864 w 57150"/>
                  <a:gd name="connsiteY4" fmla="*/ 30004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2864" y="30004"/>
                    </a:moveTo>
                    <a:cubicBezTo>
                      <a:pt x="52864" y="42629"/>
                      <a:pt x="42629" y="52864"/>
                      <a:pt x="30003" y="52864"/>
                    </a:cubicBezTo>
                    <a:cubicBezTo>
                      <a:pt x="17378" y="52864"/>
                      <a:pt x="7143" y="42629"/>
                      <a:pt x="7143" y="30004"/>
                    </a:cubicBezTo>
                    <a:cubicBezTo>
                      <a:pt x="7143" y="17379"/>
                      <a:pt x="17378" y="7144"/>
                      <a:pt x="30003" y="7144"/>
                    </a:cubicBezTo>
                    <a:cubicBezTo>
                      <a:pt x="42629" y="7144"/>
                      <a:pt x="52864" y="17379"/>
                      <a:pt x="52864" y="3000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309" name="Freeform: Shape 309">
                <a:extLst>
                  <a:ext uri="{FF2B5EF4-FFF2-40B4-BE49-F238E27FC236}">
                    <a16:creationId xmlns="" xmlns:a16="http://schemas.microsoft.com/office/drawing/2014/main" id="{915B175D-4DB3-4F0B-99A1-58AC0812E462}"/>
                  </a:ext>
                </a:extLst>
              </p:cNvPr>
              <p:cNvSpPr/>
              <p:nvPr/>
            </p:nvSpPr>
            <p:spPr>
              <a:xfrm>
                <a:off x="7234714" y="4321016"/>
                <a:ext cx="57150" cy="57150"/>
              </a:xfrm>
              <a:custGeom>
                <a:avLst/>
                <a:gdLst>
                  <a:gd name="connsiteX0" fmla="*/ 52864 w 57150"/>
                  <a:gd name="connsiteY0" fmla="*/ 30004 h 57150"/>
                  <a:gd name="connsiteX1" fmla="*/ 30003 w 57150"/>
                  <a:gd name="connsiteY1" fmla="*/ 52864 h 57150"/>
                  <a:gd name="connsiteX2" fmla="*/ 7143 w 57150"/>
                  <a:gd name="connsiteY2" fmla="*/ 30004 h 57150"/>
                  <a:gd name="connsiteX3" fmla="*/ 30003 w 57150"/>
                  <a:gd name="connsiteY3" fmla="*/ 7144 h 57150"/>
                  <a:gd name="connsiteX4" fmla="*/ 52864 w 57150"/>
                  <a:gd name="connsiteY4" fmla="*/ 30004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2864" y="30004"/>
                    </a:moveTo>
                    <a:cubicBezTo>
                      <a:pt x="52864" y="42629"/>
                      <a:pt x="42629" y="52864"/>
                      <a:pt x="30003" y="52864"/>
                    </a:cubicBezTo>
                    <a:cubicBezTo>
                      <a:pt x="17378" y="52864"/>
                      <a:pt x="7143" y="42629"/>
                      <a:pt x="7143" y="30004"/>
                    </a:cubicBezTo>
                    <a:cubicBezTo>
                      <a:pt x="7143" y="17379"/>
                      <a:pt x="17378" y="7144"/>
                      <a:pt x="30003" y="7144"/>
                    </a:cubicBezTo>
                    <a:cubicBezTo>
                      <a:pt x="42629" y="7144"/>
                      <a:pt x="52864" y="17379"/>
                      <a:pt x="52864" y="3000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310" name="Freeform: Shape 310">
                <a:extLst>
                  <a:ext uri="{FF2B5EF4-FFF2-40B4-BE49-F238E27FC236}">
                    <a16:creationId xmlns="" xmlns:a16="http://schemas.microsoft.com/office/drawing/2014/main" id="{6396ED7C-5703-440C-A5D4-24C5D0B8081C}"/>
                  </a:ext>
                </a:extLst>
              </p:cNvPr>
              <p:cNvSpPr/>
              <p:nvPr/>
            </p:nvSpPr>
            <p:spPr>
              <a:xfrm>
                <a:off x="7234714" y="4523898"/>
                <a:ext cx="57150" cy="57150"/>
              </a:xfrm>
              <a:custGeom>
                <a:avLst/>
                <a:gdLst>
                  <a:gd name="connsiteX0" fmla="*/ 52864 w 57150"/>
                  <a:gd name="connsiteY0" fmla="*/ 30004 h 57150"/>
                  <a:gd name="connsiteX1" fmla="*/ 30003 w 57150"/>
                  <a:gd name="connsiteY1" fmla="*/ 52864 h 57150"/>
                  <a:gd name="connsiteX2" fmla="*/ 7143 w 57150"/>
                  <a:gd name="connsiteY2" fmla="*/ 30004 h 57150"/>
                  <a:gd name="connsiteX3" fmla="*/ 30003 w 57150"/>
                  <a:gd name="connsiteY3" fmla="*/ 7144 h 57150"/>
                  <a:gd name="connsiteX4" fmla="*/ 52864 w 57150"/>
                  <a:gd name="connsiteY4" fmla="*/ 30004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2864" y="30004"/>
                    </a:moveTo>
                    <a:cubicBezTo>
                      <a:pt x="52864" y="42629"/>
                      <a:pt x="42629" y="52864"/>
                      <a:pt x="30003" y="52864"/>
                    </a:cubicBezTo>
                    <a:cubicBezTo>
                      <a:pt x="17378" y="52864"/>
                      <a:pt x="7143" y="42629"/>
                      <a:pt x="7143" y="30004"/>
                    </a:cubicBezTo>
                    <a:cubicBezTo>
                      <a:pt x="7143" y="17379"/>
                      <a:pt x="17378" y="7144"/>
                      <a:pt x="30003" y="7144"/>
                    </a:cubicBezTo>
                    <a:cubicBezTo>
                      <a:pt x="42629" y="7144"/>
                      <a:pt x="52864" y="17379"/>
                      <a:pt x="52864" y="3000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311" name="Freeform: Shape 311">
                <a:extLst>
                  <a:ext uri="{FF2B5EF4-FFF2-40B4-BE49-F238E27FC236}">
                    <a16:creationId xmlns="" xmlns:a16="http://schemas.microsoft.com/office/drawing/2014/main" id="{12E2DFAD-16F7-4E58-A514-32823F154F36}"/>
                  </a:ext>
                </a:extLst>
              </p:cNvPr>
              <p:cNvSpPr/>
              <p:nvPr/>
            </p:nvSpPr>
            <p:spPr>
              <a:xfrm>
                <a:off x="7030879" y="2297906"/>
                <a:ext cx="57150" cy="57150"/>
              </a:xfrm>
              <a:custGeom>
                <a:avLst/>
                <a:gdLst>
                  <a:gd name="connsiteX0" fmla="*/ 56674 w 57150"/>
                  <a:gd name="connsiteY0" fmla="*/ 31909 h 57150"/>
                  <a:gd name="connsiteX1" fmla="*/ 31909 w 57150"/>
                  <a:gd name="connsiteY1" fmla="*/ 56674 h 57150"/>
                  <a:gd name="connsiteX2" fmla="*/ 7144 w 57150"/>
                  <a:gd name="connsiteY2" fmla="*/ 31909 h 57150"/>
                  <a:gd name="connsiteX3" fmla="*/ 31909 w 57150"/>
                  <a:gd name="connsiteY3" fmla="*/ 7144 h 57150"/>
                  <a:gd name="connsiteX4" fmla="*/ 56674 w 57150"/>
                  <a:gd name="connsiteY4" fmla="*/ 31909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6674" y="31909"/>
                    </a:moveTo>
                    <a:cubicBezTo>
                      <a:pt x="56674" y="45586"/>
                      <a:pt x="45586" y="56674"/>
                      <a:pt x="31909" y="56674"/>
                    </a:cubicBezTo>
                    <a:cubicBezTo>
                      <a:pt x="18232" y="56674"/>
                      <a:pt x="7144" y="45586"/>
                      <a:pt x="7144" y="31909"/>
                    </a:cubicBezTo>
                    <a:cubicBezTo>
                      <a:pt x="7144" y="18231"/>
                      <a:pt x="18232" y="7144"/>
                      <a:pt x="31909" y="7144"/>
                    </a:cubicBezTo>
                    <a:cubicBezTo>
                      <a:pt x="45586" y="7144"/>
                      <a:pt x="56674" y="18231"/>
                      <a:pt x="56674" y="3190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312" name="Freeform: Shape 312">
                <a:extLst>
                  <a:ext uri="{FF2B5EF4-FFF2-40B4-BE49-F238E27FC236}">
                    <a16:creationId xmlns="" xmlns:a16="http://schemas.microsoft.com/office/drawing/2014/main" id="{27C131F4-51C9-419A-885C-FA202A69057A}"/>
                  </a:ext>
                </a:extLst>
              </p:cNvPr>
              <p:cNvSpPr/>
              <p:nvPr/>
            </p:nvSpPr>
            <p:spPr>
              <a:xfrm>
                <a:off x="7030879" y="2499836"/>
                <a:ext cx="57150" cy="57150"/>
              </a:xfrm>
              <a:custGeom>
                <a:avLst/>
                <a:gdLst>
                  <a:gd name="connsiteX0" fmla="*/ 56674 w 57150"/>
                  <a:gd name="connsiteY0" fmla="*/ 31909 h 57150"/>
                  <a:gd name="connsiteX1" fmla="*/ 31909 w 57150"/>
                  <a:gd name="connsiteY1" fmla="*/ 56674 h 57150"/>
                  <a:gd name="connsiteX2" fmla="*/ 7144 w 57150"/>
                  <a:gd name="connsiteY2" fmla="*/ 31909 h 57150"/>
                  <a:gd name="connsiteX3" fmla="*/ 31909 w 57150"/>
                  <a:gd name="connsiteY3" fmla="*/ 7144 h 57150"/>
                  <a:gd name="connsiteX4" fmla="*/ 56674 w 57150"/>
                  <a:gd name="connsiteY4" fmla="*/ 31909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6674" y="31909"/>
                    </a:moveTo>
                    <a:cubicBezTo>
                      <a:pt x="56674" y="45586"/>
                      <a:pt x="45586" y="56674"/>
                      <a:pt x="31909" y="56674"/>
                    </a:cubicBezTo>
                    <a:cubicBezTo>
                      <a:pt x="18232" y="56674"/>
                      <a:pt x="7144" y="45586"/>
                      <a:pt x="7144" y="31909"/>
                    </a:cubicBezTo>
                    <a:cubicBezTo>
                      <a:pt x="7144" y="18231"/>
                      <a:pt x="18232" y="7144"/>
                      <a:pt x="31909" y="7144"/>
                    </a:cubicBezTo>
                    <a:cubicBezTo>
                      <a:pt x="45586" y="7144"/>
                      <a:pt x="56674" y="18231"/>
                      <a:pt x="56674" y="3190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313" name="Freeform: Shape 313">
                <a:extLst>
                  <a:ext uri="{FF2B5EF4-FFF2-40B4-BE49-F238E27FC236}">
                    <a16:creationId xmlns="" xmlns:a16="http://schemas.microsoft.com/office/drawing/2014/main" id="{C8EDF0EA-8CC5-4720-AD1F-35A72E28F70A}"/>
                  </a:ext>
                </a:extLst>
              </p:cNvPr>
              <p:cNvSpPr/>
              <p:nvPr/>
            </p:nvSpPr>
            <p:spPr>
              <a:xfrm>
                <a:off x="7030879" y="2701766"/>
                <a:ext cx="57150" cy="57150"/>
              </a:xfrm>
              <a:custGeom>
                <a:avLst/>
                <a:gdLst>
                  <a:gd name="connsiteX0" fmla="*/ 56674 w 57150"/>
                  <a:gd name="connsiteY0" fmla="*/ 31909 h 57150"/>
                  <a:gd name="connsiteX1" fmla="*/ 31909 w 57150"/>
                  <a:gd name="connsiteY1" fmla="*/ 56674 h 57150"/>
                  <a:gd name="connsiteX2" fmla="*/ 7144 w 57150"/>
                  <a:gd name="connsiteY2" fmla="*/ 31909 h 57150"/>
                  <a:gd name="connsiteX3" fmla="*/ 31909 w 57150"/>
                  <a:gd name="connsiteY3" fmla="*/ 7144 h 57150"/>
                  <a:gd name="connsiteX4" fmla="*/ 56674 w 57150"/>
                  <a:gd name="connsiteY4" fmla="*/ 31909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6674" y="31909"/>
                    </a:moveTo>
                    <a:cubicBezTo>
                      <a:pt x="56674" y="45586"/>
                      <a:pt x="45586" y="56674"/>
                      <a:pt x="31909" y="56674"/>
                    </a:cubicBezTo>
                    <a:cubicBezTo>
                      <a:pt x="18232" y="56674"/>
                      <a:pt x="7144" y="45586"/>
                      <a:pt x="7144" y="31909"/>
                    </a:cubicBezTo>
                    <a:cubicBezTo>
                      <a:pt x="7144" y="18231"/>
                      <a:pt x="18232" y="7144"/>
                      <a:pt x="31909" y="7144"/>
                    </a:cubicBezTo>
                    <a:cubicBezTo>
                      <a:pt x="45586" y="7144"/>
                      <a:pt x="56674" y="18231"/>
                      <a:pt x="56674" y="3190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314" name="Freeform: Shape 314">
                <a:extLst>
                  <a:ext uri="{FF2B5EF4-FFF2-40B4-BE49-F238E27FC236}">
                    <a16:creationId xmlns="" xmlns:a16="http://schemas.microsoft.com/office/drawing/2014/main" id="{6F02463B-D98E-44A5-A8CD-D3D9FEACD82D}"/>
                  </a:ext>
                </a:extLst>
              </p:cNvPr>
              <p:cNvSpPr/>
              <p:nvPr/>
            </p:nvSpPr>
            <p:spPr>
              <a:xfrm>
                <a:off x="7030879" y="2904648"/>
                <a:ext cx="57150" cy="57150"/>
              </a:xfrm>
              <a:custGeom>
                <a:avLst/>
                <a:gdLst>
                  <a:gd name="connsiteX0" fmla="*/ 56674 w 57150"/>
                  <a:gd name="connsiteY0" fmla="*/ 31909 h 57150"/>
                  <a:gd name="connsiteX1" fmla="*/ 31909 w 57150"/>
                  <a:gd name="connsiteY1" fmla="*/ 56674 h 57150"/>
                  <a:gd name="connsiteX2" fmla="*/ 7144 w 57150"/>
                  <a:gd name="connsiteY2" fmla="*/ 31909 h 57150"/>
                  <a:gd name="connsiteX3" fmla="*/ 31909 w 57150"/>
                  <a:gd name="connsiteY3" fmla="*/ 7144 h 57150"/>
                  <a:gd name="connsiteX4" fmla="*/ 56674 w 57150"/>
                  <a:gd name="connsiteY4" fmla="*/ 31909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6674" y="31909"/>
                    </a:moveTo>
                    <a:cubicBezTo>
                      <a:pt x="56674" y="45586"/>
                      <a:pt x="45586" y="56674"/>
                      <a:pt x="31909" y="56674"/>
                    </a:cubicBezTo>
                    <a:cubicBezTo>
                      <a:pt x="18232" y="56674"/>
                      <a:pt x="7144" y="45586"/>
                      <a:pt x="7144" y="31909"/>
                    </a:cubicBezTo>
                    <a:cubicBezTo>
                      <a:pt x="7144" y="18231"/>
                      <a:pt x="18232" y="7144"/>
                      <a:pt x="31909" y="7144"/>
                    </a:cubicBezTo>
                    <a:cubicBezTo>
                      <a:pt x="45586" y="7144"/>
                      <a:pt x="56674" y="18231"/>
                      <a:pt x="56674" y="3190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315" name="Freeform: Shape 315">
                <a:extLst>
                  <a:ext uri="{FF2B5EF4-FFF2-40B4-BE49-F238E27FC236}">
                    <a16:creationId xmlns="" xmlns:a16="http://schemas.microsoft.com/office/drawing/2014/main" id="{D4FE47AA-7156-4095-B9B6-378B4676D6E0}"/>
                  </a:ext>
                </a:extLst>
              </p:cNvPr>
              <p:cNvSpPr/>
              <p:nvPr/>
            </p:nvSpPr>
            <p:spPr>
              <a:xfrm>
                <a:off x="7030879" y="3106578"/>
                <a:ext cx="57150" cy="57150"/>
              </a:xfrm>
              <a:custGeom>
                <a:avLst/>
                <a:gdLst>
                  <a:gd name="connsiteX0" fmla="*/ 56674 w 57150"/>
                  <a:gd name="connsiteY0" fmla="*/ 31909 h 57150"/>
                  <a:gd name="connsiteX1" fmla="*/ 31909 w 57150"/>
                  <a:gd name="connsiteY1" fmla="*/ 56674 h 57150"/>
                  <a:gd name="connsiteX2" fmla="*/ 7144 w 57150"/>
                  <a:gd name="connsiteY2" fmla="*/ 31909 h 57150"/>
                  <a:gd name="connsiteX3" fmla="*/ 31909 w 57150"/>
                  <a:gd name="connsiteY3" fmla="*/ 7144 h 57150"/>
                  <a:gd name="connsiteX4" fmla="*/ 56674 w 57150"/>
                  <a:gd name="connsiteY4" fmla="*/ 31909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6674" y="31909"/>
                    </a:moveTo>
                    <a:cubicBezTo>
                      <a:pt x="56674" y="45586"/>
                      <a:pt x="45586" y="56674"/>
                      <a:pt x="31909" y="56674"/>
                    </a:cubicBezTo>
                    <a:cubicBezTo>
                      <a:pt x="18232" y="56674"/>
                      <a:pt x="7144" y="45586"/>
                      <a:pt x="7144" y="31909"/>
                    </a:cubicBezTo>
                    <a:cubicBezTo>
                      <a:pt x="7144" y="18231"/>
                      <a:pt x="18232" y="7144"/>
                      <a:pt x="31909" y="7144"/>
                    </a:cubicBezTo>
                    <a:cubicBezTo>
                      <a:pt x="45586" y="7144"/>
                      <a:pt x="56674" y="18231"/>
                      <a:pt x="56674" y="3190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316" name="Freeform: Shape 316">
                <a:extLst>
                  <a:ext uri="{FF2B5EF4-FFF2-40B4-BE49-F238E27FC236}">
                    <a16:creationId xmlns="" xmlns:a16="http://schemas.microsoft.com/office/drawing/2014/main" id="{1FBE33ED-7B7D-498A-951B-4C713C4793E2}"/>
                  </a:ext>
                </a:extLst>
              </p:cNvPr>
              <p:cNvSpPr/>
              <p:nvPr/>
            </p:nvSpPr>
            <p:spPr>
              <a:xfrm>
                <a:off x="7030879" y="3308508"/>
                <a:ext cx="57150" cy="57150"/>
              </a:xfrm>
              <a:custGeom>
                <a:avLst/>
                <a:gdLst>
                  <a:gd name="connsiteX0" fmla="*/ 56674 w 57150"/>
                  <a:gd name="connsiteY0" fmla="*/ 31909 h 57150"/>
                  <a:gd name="connsiteX1" fmla="*/ 31909 w 57150"/>
                  <a:gd name="connsiteY1" fmla="*/ 56674 h 57150"/>
                  <a:gd name="connsiteX2" fmla="*/ 7144 w 57150"/>
                  <a:gd name="connsiteY2" fmla="*/ 31909 h 57150"/>
                  <a:gd name="connsiteX3" fmla="*/ 31909 w 57150"/>
                  <a:gd name="connsiteY3" fmla="*/ 7144 h 57150"/>
                  <a:gd name="connsiteX4" fmla="*/ 56674 w 57150"/>
                  <a:gd name="connsiteY4" fmla="*/ 31909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6674" y="31909"/>
                    </a:moveTo>
                    <a:cubicBezTo>
                      <a:pt x="56674" y="45586"/>
                      <a:pt x="45586" y="56674"/>
                      <a:pt x="31909" y="56674"/>
                    </a:cubicBezTo>
                    <a:cubicBezTo>
                      <a:pt x="18232" y="56674"/>
                      <a:pt x="7144" y="45586"/>
                      <a:pt x="7144" y="31909"/>
                    </a:cubicBezTo>
                    <a:cubicBezTo>
                      <a:pt x="7144" y="18232"/>
                      <a:pt x="18232" y="7144"/>
                      <a:pt x="31909" y="7144"/>
                    </a:cubicBezTo>
                    <a:cubicBezTo>
                      <a:pt x="45586" y="7144"/>
                      <a:pt x="56674" y="18232"/>
                      <a:pt x="56674" y="3190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317" name="Freeform: Shape 317">
                <a:extLst>
                  <a:ext uri="{FF2B5EF4-FFF2-40B4-BE49-F238E27FC236}">
                    <a16:creationId xmlns="" xmlns:a16="http://schemas.microsoft.com/office/drawing/2014/main" id="{6AB53BD0-BF58-4107-B816-EA6CF019C3CB}"/>
                  </a:ext>
                </a:extLst>
              </p:cNvPr>
              <p:cNvSpPr/>
              <p:nvPr/>
            </p:nvSpPr>
            <p:spPr>
              <a:xfrm>
                <a:off x="7030879" y="3510438"/>
                <a:ext cx="57150" cy="57150"/>
              </a:xfrm>
              <a:custGeom>
                <a:avLst/>
                <a:gdLst>
                  <a:gd name="connsiteX0" fmla="*/ 56674 w 57150"/>
                  <a:gd name="connsiteY0" fmla="*/ 31909 h 57150"/>
                  <a:gd name="connsiteX1" fmla="*/ 31909 w 57150"/>
                  <a:gd name="connsiteY1" fmla="*/ 56674 h 57150"/>
                  <a:gd name="connsiteX2" fmla="*/ 7144 w 57150"/>
                  <a:gd name="connsiteY2" fmla="*/ 31909 h 57150"/>
                  <a:gd name="connsiteX3" fmla="*/ 31909 w 57150"/>
                  <a:gd name="connsiteY3" fmla="*/ 7144 h 57150"/>
                  <a:gd name="connsiteX4" fmla="*/ 56674 w 57150"/>
                  <a:gd name="connsiteY4" fmla="*/ 31909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6674" y="31909"/>
                    </a:moveTo>
                    <a:cubicBezTo>
                      <a:pt x="56674" y="45586"/>
                      <a:pt x="45586" y="56674"/>
                      <a:pt x="31909" y="56674"/>
                    </a:cubicBezTo>
                    <a:cubicBezTo>
                      <a:pt x="18232" y="56674"/>
                      <a:pt x="7144" y="45586"/>
                      <a:pt x="7144" y="31909"/>
                    </a:cubicBezTo>
                    <a:cubicBezTo>
                      <a:pt x="7144" y="18231"/>
                      <a:pt x="18232" y="7144"/>
                      <a:pt x="31909" y="7144"/>
                    </a:cubicBezTo>
                    <a:cubicBezTo>
                      <a:pt x="45586" y="7144"/>
                      <a:pt x="56674" y="18231"/>
                      <a:pt x="56674" y="3190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318" name="Freeform: Shape 318">
                <a:extLst>
                  <a:ext uri="{FF2B5EF4-FFF2-40B4-BE49-F238E27FC236}">
                    <a16:creationId xmlns="" xmlns:a16="http://schemas.microsoft.com/office/drawing/2014/main" id="{CB6B5DF1-E0A2-4960-A682-18166491DB22}"/>
                  </a:ext>
                </a:extLst>
              </p:cNvPr>
              <p:cNvSpPr/>
              <p:nvPr/>
            </p:nvSpPr>
            <p:spPr>
              <a:xfrm>
                <a:off x="7030879" y="3713321"/>
                <a:ext cx="57150" cy="57150"/>
              </a:xfrm>
              <a:custGeom>
                <a:avLst/>
                <a:gdLst>
                  <a:gd name="connsiteX0" fmla="*/ 56674 w 57150"/>
                  <a:gd name="connsiteY0" fmla="*/ 31909 h 57150"/>
                  <a:gd name="connsiteX1" fmla="*/ 31909 w 57150"/>
                  <a:gd name="connsiteY1" fmla="*/ 56674 h 57150"/>
                  <a:gd name="connsiteX2" fmla="*/ 7144 w 57150"/>
                  <a:gd name="connsiteY2" fmla="*/ 31909 h 57150"/>
                  <a:gd name="connsiteX3" fmla="*/ 31909 w 57150"/>
                  <a:gd name="connsiteY3" fmla="*/ 7144 h 57150"/>
                  <a:gd name="connsiteX4" fmla="*/ 56674 w 57150"/>
                  <a:gd name="connsiteY4" fmla="*/ 31909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6674" y="31909"/>
                    </a:moveTo>
                    <a:cubicBezTo>
                      <a:pt x="56674" y="45586"/>
                      <a:pt x="45586" y="56674"/>
                      <a:pt x="31909" y="56674"/>
                    </a:cubicBezTo>
                    <a:cubicBezTo>
                      <a:pt x="18232" y="56674"/>
                      <a:pt x="7144" y="45586"/>
                      <a:pt x="7144" y="31909"/>
                    </a:cubicBezTo>
                    <a:cubicBezTo>
                      <a:pt x="7144" y="18232"/>
                      <a:pt x="18232" y="7144"/>
                      <a:pt x="31909" y="7144"/>
                    </a:cubicBezTo>
                    <a:cubicBezTo>
                      <a:pt x="45586" y="7144"/>
                      <a:pt x="56674" y="18232"/>
                      <a:pt x="56674" y="3190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319" name="Freeform: Shape 319">
                <a:extLst>
                  <a:ext uri="{FF2B5EF4-FFF2-40B4-BE49-F238E27FC236}">
                    <a16:creationId xmlns="" xmlns:a16="http://schemas.microsoft.com/office/drawing/2014/main" id="{9BAC119B-C5C7-4E6E-A8FF-6E02A985DAC2}"/>
                  </a:ext>
                </a:extLst>
              </p:cNvPr>
              <p:cNvSpPr/>
              <p:nvPr/>
            </p:nvSpPr>
            <p:spPr>
              <a:xfrm>
                <a:off x="7030879" y="3915251"/>
                <a:ext cx="57150" cy="57150"/>
              </a:xfrm>
              <a:custGeom>
                <a:avLst/>
                <a:gdLst>
                  <a:gd name="connsiteX0" fmla="*/ 56674 w 57150"/>
                  <a:gd name="connsiteY0" fmla="*/ 31909 h 57150"/>
                  <a:gd name="connsiteX1" fmla="*/ 31909 w 57150"/>
                  <a:gd name="connsiteY1" fmla="*/ 56674 h 57150"/>
                  <a:gd name="connsiteX2" fmla="*/ 7144 w 57150"/>
                  <a:gd name="connsiteY2" fmla="*/ 31909 h 57150"/>
                  <a:gd name="connsiteX3" fmla="*/ 31909 w 57150"/>
                  <a:gd name="connsiteY3" fmla="*/ 7144 h 57150"/>
                  <a:gd name="connsiteX4" fmla="*/ 56674 w 57150"/>
                  <a:gd name="connsiteY4" fmla="*/ 31909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6674" y="31909"/>
                    </a:moveTo>
                    <a:cubicBezTo>
                      <a:pt x="56674" y="45586"/>
                      <a:pt x="45586" y="56674"/>
                      <a:pt x="31909" y="56674"/>
                    </a:cubicBezTo>
                    <a:cubicBezTo>
                      <a:pt x="18232" y="56674"/>
                      <a:pt x="7144" y="45586"/>
                      <a:pt x="7144" y="31909"/>
                    </a:cubicBezTo>
                    <a:cubicBezTo>
                      <a:pt x="7144" y="18231"/>
                      <a:pt x="18232" y="7144"/>
                      <a:pt x="31909" y="7144"/>
                    </a:cubicBezTo>
                    <a:cubicBezTo>
                      <a:pt x="45586" y="7144"/>
                      <a:pt x="56674" y="18231"/>
                      <a:pt x="56674" y="3190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320" name="Freeform: Shape 320">
                <a:extLst>
                  <a:ext uri="{FF2B5EF4-FFF2-40B4-BE49-F238E27FC236}">
                    <a16:creationId xmlns="" xmlns:a16="http://schemas.microsoft.com/office/drawing/2014/main" id="{6C7A35C9-5F2B-42A8-8107-F21513357085}"/>
                  </a:ext>
                </a:extLst>
              </p:cNvPr>
              <p:cNvSpPr/>
              <p:nvPr/>
            </p:nvSpPr>
            <p:spPr>
              <a:xfrm>
                <a:off x="7030879" y="4117181"/>
                <a:ext cx="57150" cy="57150"/>
              </a:xfrm>
              <a:custGeom>
                <a:avLst/>
                <a:gdLst>
                  <a:gd name="connsiteX0" fmla="*/ 56674 w 57150"/>
                  <a:gd name="connsiteY0" fmla="*/ 31909 h 57150"/>
                  <a:gd name="connsiteX1" fmla="*/ 31909 w 57150"/>
                  <a:gd name="connsiteY1" fmla="*/ 56674 h 57150"/>
                  <a:gd name="connsiteX2" fmla="*/ 7144 w 57150"/>
                  <a:gd name="connsiteY2" fmla="*/ 31909 h 57150"/>
                  <a:gd name="connsiteX3" fmla="*/ 31909 w 57150"/>
                  <a:gd name="connsiteY3" fmla="*/ 7144 h 57150"/>
                  <a:gd name="connsiteX4" fmla="*/ 56674 w 57150"/>
                  <a:gd name="connsiteY4" fmla="*/ 31909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6674" y="31909"/>
                    </a:moveTo>
                    <a:cubicBezTo>
                      <a:pt x="56674" y="45586"/>
                      <a:pt x="45586" y="56674"/>
                      <a:pt x="31909" y="56674"/>
                    </a:cubicBezTo>
                    <a:cubicBezTo>
                      <a:pt x="18232" y="56674"/>
                      <a:pt x="7144" y="45586"/>
                      <a:pt x="7144" y="31909"/>
                    </a:cubicBezTo>
                    <a:cubicBezTo>
                      <a:pt x="7144" y="18231"/>
                      <a:pt x="18232" y="7144"/>
                      <a:pt x="31909" y="7144"/>
                    </a:cubicBezTo>
                    <a:cubicBezTo>
                      <a:pt x="45586" y="7144"/>
                      <a:pt x="56674" y="18231"/>
                      <a:pt x="56674" y="3190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321" name="Freeform: Shape 321">
                <a:extLst>
                  <a:ext uri="{FF2B5EF4-FFF2-40B4-BE49-F238E27FC236}">
                    <a16:creationId xmlns="" xmlns:a16="http://schemas.microsoft.com/office/drawing/2014/main" id="{41EE1641-51D2-457A-BBB8-AF97ADA10A22}"/>
                  </a:ext>
                </a:extLst>
              </p:cNvPr>
              <p:cNvSpPr/>
              <p:nvPr/>
            </p:nvSpPr>
            <p:spPr>
              <a:xfrm>
                <a:off x="7030879" y="4319111"/>
                <a:ext cx="57150" cy="57150"/>
              </a:xfrm>
              <a:custGeom>
                <a:avLst/>
                <a:gdLst>
                  <a:gd name="connsiteX0" fmla="*/ 56674 w 57150"/>
                  <a:gd name="connsiteY0" fmla="*/ 31909 h 57150"/>
                  <a:gd name="connsiteX1" fmla="*/ 31909 w 57150"/>
                  <a:gd name="connsiteY1" fmla="*/ 56674 h 57150"/>
                  <a:gd name="connsiteX2" fmla="*/ 7144 w 57150"/>
                  <a:gd name="connsiteY2" fmla="*/ 31909 h 57150"/>
                  <a:gd name="connsiteX3" fmla="*/ 31909 w 57150"/>
                  <a:gd name="connsiteY3" fmla="*/ 7144 h 57150"/>
                  <a:gd name="connsiteX4" fmla="*/ 56674 w 57150"/>
                  <a:gd name="connsiteY4" fmla="*/ 31909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6674" y="31909"/>
                    </a:moveTo>
                    <a:cubicBezTo>
                      <a:pt x="56674" y="45586"/>
                      <a:pt x="45586" y="56674"/>
                      <a:pt x="31909" y="56674"/>
                    </a:cubicBezTo>
                    <a:cubicBezTo>
                      <a:pt x="18232" y="56674"/>
                      <a:pt x="7144" y="45586"/>
                      <a:pt x="7144" y="31909"/>
                    </a:cubicBezTo>
                    <a:cubicBezTo>
                      <a:pt x="7144" y="18231"/>
                      <a:pt x="18232" y="7144"/>
                      <a:pt x="31909" y="7144"/>
                    </a:cubicBezTo>
                    <a:cubicBezTo>
                      <a:pt x="45586" y="7144"/>
                      <a:pt x="56674" y="18231"/>
                      <a:pt x="56674" y="3190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322" name="Freeform: Shape 322">
                <a:extLst>
                  <a:ext uri="{FF2B5EF4-FFF2-40B4-BE49-F238E27FC236}">
                    <a16:creationId xmlns="" xmlns:a16="http://schemas.microsoft.com/office/drawing/2014/main" id="{9FC06274-3ACE-4826-B630-0E5CC1402378}"/>
                  </a:ext>
                </a:extLst>
              </p:cNvPr>
              <p:cNvSpPr/>
              <p:nvPr/>
            </p:nvSpPr>
            <p:spPr>
              <a:xfrm>
                <a:off x="7030879" y="4521993"/>
                <a:ext cx="57150" cy="57150"/>
              </a:xfrm>
              <a:custGeom>
                <a:avLst/>
                <a:gdLst>
                  <a:gd name="connsiteX0" fmla="*/ 56674 w 57150"/>
                  <a:gd name="connsiteY0" fmla="*/ 31909 h 57150"/>
                  <a:gd name="connsiteX1" fmla="*/ 31909 w 57150"/>
                  <a:gd name="connsiteY1" fmla="*/ 56674 h 57150"/>
                  <a:gd name="connsiteX2" fmla="*/ 7144 w 57150"/>
                  <a:gd name="connsiteY2" fmla="*/ 31909 h 57150"/>
                  <a:gd name="connsiteX3" fmla="*/ 31909 w 57150"/>
                  <a:gd name="connsiteY3" fmla="*/ 7144 h 57150"/>
                  <a:gd name="connsiteX4" fmla="*/ 56674 w 57150"/>
                  <a:gd name="connsiteY4" fmla="*/ 31909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6674" y="31909"/>
                    </a:moveTo>
                    <a:cubicBezTo>
                      <a:pt x="56674" y="45586"/>
                      <a:pt x="45586" y="56674"/>
                      <a:pt x="31909" y="56674"/>
                    </a:cubicBezTo>
                    <a:cubicBezTo>
                      <a:pt x="18232" y="56674"/>
                      <a:pt x="7144" y="45586"/>
                      <a:pt x="7144" y="31909"/>
                    </a:cubicBezTo>
                    <a:cubicBezTo>
                      <a:pt x="7144" y="18231"/>
                      <a:pt x="18232" y="7144"/>
                      <a:pt x="31909" y="7144"/>
                    </a:cubicBezTo>
                    <a:cubicBezTo>
                      <a:pt x="45586" y="7144"/>
                      <a:pt x="56674" y="18231"/>
                      <a:pt x="56674" y="3190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323" name="Freeform: Shape 323">
                <a:extLst>
                  <a:ext uri="{FF2B5EF4-FFF2-40B4-BE49-F238E27FC236}">
                    <a16:creationId xmlns="" xmlns:a16="http://schemas.microsoft.com/office/drawing/2014/main" id="{65718BD2-9802-45A3-9F24-F65EE1C83103}"/>
                  </a:ext>
                </a:extLst>
              </p:cNvPr>
              <p:cNvSpPr/>
              <p:nvPr/>
            </p:nvSpPr>
            <p:spPr>
              <a:xfrm>
                <a:off x="6826091" y="2296001"/>
                <a:ext cx="66675" cy="66675"/>
              </a:xfrm>
              <a:custGeom>
                <a:avLst/>
                <a:gdLst>
                  <a:gd name="connsiteX0" fmla="*/ 60484 w 66675"/>
                  <a:gd name="connsiteY0" fmla="*/ 33814 h 66675"/>
                  <a:gd name="connsiteX1" fmla="*/ 33814 w 66675"/>
                  <a:gd name="connsiteY1" fmla="*/ 60484 h 66675"/>
                  <a:gd name="connsiteX2" fmla="*/ 7144 w 66675"/>
                  <a:gd name="connsiteY2" fmla="*/ 33814 h 66675"/>
                  <a:gd name="connsiteX3" fmla="*/ 33814 w 66675"/>
                  <a:gd name="connsiteY3" fmla="*/ 7144 h 66675"/>
                  <a:gd name="connsiteX4" fmla="*/ 60484 w 66675"/>
                  <a:gd name="connsiteY4" fmla="*/ 33814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60484" y="33814"/>
                    </a:moveTo>
                    <a:cubicBezTo>
                      <a:pt x="60484" y="48543"/>
                      <a:pt x="48543" y="60484"/>
                      <a:pt x="33814" y="60484"/>
                    </a:cubicBezTo>
                    <a:cubicBezTo>
                      <a:pt x="19085" y="60484"/>
                      <a:pt x="7144" y="48543"/>
                      <a:pt x="7144" y="33814"/>
                    </a:cubicBezTo>
                    <a:cubicBezTo>
                      <a:pt x="7144" y="19084"/>
                      <a:pt x="19085" y="7144"/>
                      <a:pt x="33814" y="7144"/>
                    </a:cubicBezTo>
                    <a:cubicBezTo>
                      <a:pt x="48543" y="7144"/>
                      <a:pt x="60484" y="19084"/>
                      <a:pt x="60484" y="3381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324" name="Freeform: Shape 324">
                <a:extLst>
                  <a:ext uri="{FF2B5EF4-FFF2-40B4-BE49-F238E27FC236}">
                    <a16:creationId xmlns="" xmlns:a16="http://schemas.microsoft.com/office/drawing/2014/main" id="{77918C50-7E54-4A3F-A93F-F64BA7C3D471}"/>
                  </a:ext>
                </a:extLst>
              </p:cNvPr>
              <p:cNvSpPr/>
              <p:nvPr/>
            </p:nvSpPr>
            <p:spPr>
              <a:xfrm>
                <a:off x="6826091" y="2497931"/>
                <a:ext cx="66675" cy="66675"/>
              </a:xfrm>
              <a:custGeom>
                <a:avLst/>
                <a:gdLst>
                  <a:gd name="connsiteX0" fmla="*/ 60484 w 66675"/>
                  <a:gd name="connsiteY0" fmla="*/ 33814 h 66675"/>
                  <a:gd name="connsiteX1" fmla="*/ 33814 w 66675"/>
                  <a:gd name="connsiteY1" fmla="*/ 60484 h 66675"/>
                  <a:gd name="connsiteX2" fmla="*/ 7144 w 66675"/>
                  <a:gd name="connsiteY2" fmla="*/ 33814 h 66675"/>
                  <a:gd name="connsiteX3" fmla="*/ 33814 w 66675"/>
                  <a:gd name="connsiteY3" fmla="*/ 7144 h 66675"/>
                  <a:gd name="connsiteX4" fmla="*/ 60484 w 66675"/>
                  <a:gd name="connsiteY4" fmla="*/ 33814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60484" y="33814"/>
                    </a:moveTo>
                    <a:cubicBezTo>
                      <a:pt x="60484" y="48543"/>
                      <a:pt x="48543" y="60484"/>
                      <a:pt x="33814" y="60484"/>
                    </a:cubicBezTo>
                    <a:cubicBezTo>
                      <a:pt x="19085" y="60484"/>
                      <a:pt x="7144" y="48543"/>
                      <a:pt x="7144" y="33814"/>
                    </a:cubicBezTo>
                    <a:cubicBezTo>
                      <a:pt x="7144" y="19084"/>
                      <a:pt x="19085" y="7144"/>
                      <a:pt x="33814" y="7144"/>
                    </a:cubicBezTo>
                    <a:cubicBezTo>
                      <a:pt x="48543" y="7144"/>
                      <a:pt x="60484" y="19084"/>
                      <a:pt x="60484" y="3381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325" name="Freeform: Shape 325">
                <a:extLst>
                  <a:ext uri="{FF2B5EF4-FFF2-40B4-BE49-F238E27FC236}">
                    <a16:creationId xmlns="" xmlns:a16="http://schemas.microsoft.com/office/drawing/2014/main" id="{84D388F1-AC30-4F85-979A-BF37B9FF18AD}"/>
                  </a:ext>
                </a:extLst>
              </p:cNvPr>
              <p:cNvSpPr/>
              <p:nvPr/>
            </p:nvSpPr>
            <p:spPr>
              <a:xfrm>
                <a:off x="6826091" y="2699861"/>
                <a:ext cx="66675" cy="66675"/>
              </a:xfrm>
              <a:custGeom>
                <a:avLst/>
                <a:gdLst>
                  <a:gd name="connsiteX0" fmla="*/ 60484 w 66675"/>
                  <a:gd name="connsiteY0" fmla="*/ 33814 h 66675"/>
                  <a:gd name="connsiteX1" fmla="*/ 33814 w 66675"/>
                  <a:gd name="connsiteY1" fmla="*/ 60484 h 66675"/>
                  <a:gd name="connsiteX2" fmla="*/ 7144 w 66675"/>
                  <a:gd name="connsiteY2" fmla="*/ 33814 h 66675"/>
                  <a:gd name="connsiteX3" fmla="*/ 33814 w 66675"/>
                  <a:gd name="connsiteY3" fmla="*/ 7144 h 66675"/>
                  <a:gd name="connsiteX4" fmla="*/ 60484 w 66675"/>
                  <a:gd name="connsiteY4" fmla="*/ 33814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60484" y="33814"/>
                    </a:moveTo>
                    <a:cubicBezTo>
                      <a:pt x="60484" y="48543"/>
                      <a:pt x="48543" y="60484"/>
                      <a:pt x="33814" y="60484"/>
                    </a:cubicBezTo>
                    <a:cubicBezTo>
                      <a:pt x="19085" y="60484"/>
                      <a:pt x="7144" y="48543"/>
                      <a:pt x="7144" y="33814"/>
                    </a:cubicBezTo>
                    <a:cubicBezTo>
                      <a:pt x="7144" y="19084"/>
                      <a:pt x="19085" y="7144"/>
                      <a:pt x="33814" y="7144"/>
                    </a:cubicBezTo>
                    <a:cubicBezTo>
                      <a:pt x="48543" y="7144"/>
                      <a:pt x="60484" y="19084"/>
                      <a:pt x="60484" y="3381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326" name="Freeform: Shape 326">
                <a:extLst>
                  <a:ext uri="{FF2B5EF4-FFF2-40B4-BE49-F238E27FC236}">
                    <a16:creationId xmlns="" xmlns:a16="http://schemas.microsoft.com/office/drawing/2014/main" id="{C27277EC-E9C4-4E6B-AD1D-908A210339C0}"/>
                  </a:ext>
                </a:extLst>
              </p:cNvPr>
              <p:cNvSpPr/>
              <p:nvPr/>
            </p:nvSpPr>
            <p:spPr>
              <a:xfrm>
                <a:off x="6826091" y="2902743"/>
                <a:ext cx="66675" cy="66675"/>
              </a:xfrm>
              <a:custGeom>
                <a:avLst/>
                <a:gdLst>
                  <a:gd name="connsiteX0" fmla="*/ 60484 w 66675"/>
                  <a:gd name="connsiteY0" fmla="*/ 33814 h 66675"/>
                  <a:gd name="connsiteX1" fmla="*/ 33814 w 66675"/>
                  <a:gd name="connsiteY1" fmla="*/ 60484 h 66675"/>
                  <a:gd name="connsiteX2" fmla="*/ 7144 w 66675"/>
                  <a:gd name="connsiteY2" fmla="*/ 33814 h 66675"/>
                  <a:gd name="connsiteX3" fmla="*/ 33814 w 66675"/>
                  <a:gd name="connsiteY3" fmla="*/ 7144 h 66675"/>
                  <a:gd name="connsiteX4" fmla="*/ 60484 w 66675"/>
                  <a:gd name="connsiteY4" fmla="*/ 33814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60484" y="33814"/>
                    </a:moveTo>
                    <a:cubicBezTo>
                      <a:pt x="60484" y="48543"/>
                      <a:pt x="48543" y="60484"/>
                      <a:pt x="33814" y="60484"/>
                    </a:cubicBezTo>
                    <a:cubicBezTo>
                      <a:pt x="19085" y="60484"/>
                      <a:pt x="7144" y="48543"/>
                      <a:pt x="7144" y="33814"/>
                    </a:cubicBezTo>
                    <a:cubicBezTo>
                      <a:pt x="7144" y="19084"/>
                      <a:pt x="19085" y="7144"/>
                      <a:pt x="33814" y="7144"/>
                    </a:cubicBezTo>
                    <a:cubicBezTo>
                      <a:pt x="48543" y="7144"/>
                      <a:pt x="60484" y="19084"/>
                      <a:pt x="60484" y="3381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327" name="Freeform: Shape 327">
                <a:extLst>
                  <a:ext uri="{FF2B5EF4-FFF2-40B4-BE49-F238E27FC236}">
                    <a16:creationId xmlns="" xmlns:a16="http://schemas.microsoft.com/office/drawing/2014/main" id="{E6A743BA-6B97-4EA7-95B8-A9624B3BB3AE}"/>
                  </a:ext>
                </a:extLst>
              </p:cNvPr>
              <p:cNvSpPr/>
              <p:nvPr/>
            </p:nvSpPr>
            <p:spPr>
              <a:xfrm>
                <a:off x="6826091" y="3104673"/>
                <a:ext cx="66675" cy="66675"/>
              </a:xfrm>
              <a:custGeom>
                <a:avLst/>
                <a:gdLst>
                  <a:gd name="connsiteX0" fmla="*/ 60484 w 66675"/>
                  <a:gd name="connsiteY0" fmla="*/ 33814 h 66675"/>
                  <a:gd name="connsiteX1" fmla="*/ 33814 w 66675"/>
                  <a:gd name="connsiteY1" fmla="*/ 60484 h 66675"/>
                  <a:gd name="connsiteX2" fmla="*/ 7144 w 66675"/>
                  <a:gd name="connsiteY2" fmla="*/ 33814 h 66675"/>
                  <a:gd name="connsiteX3" fmla="*/ 33814 w 66675"/>
                  <a:gd name="connsiteY3" fmla="*/ 7144 h 66675"/>
                  <a:gd name="connsiteX4" fmla="*/ 60484 w 66675"/>
                  <a:gd name="connsiteY4" fmla="*/ 33814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60484" y="33814"/>
                    </a:moveTo>
                    <a:cubicBezTo>
                      <a:pt x="60484" y="48543"/>
                      <a:pt x="48543" y="60484"/>
                      <a:pt x="33814" y="60484"/>
                    </a:cubicBezTo>
                    <a:cubicBezTo>
                      <a:pt x="19085" y="60484"/>
                      <a:pt x="7144" y="48543"/>
                      <a:pt x="7144" y="33814"/>
                    </a:cubicBezTo>
                    <a:cubicBezTo>
                      <a:pt x="7144" y="19084"/>
                      <a:pt x="19085" y="7144"/>
                      <a:pt x="33814" y="7144"/>
                    </a:cubicBezTo>
                    <a:cubicBezTo>
                      <a:pt x="48543" y="7144"/>
                      <a:pt x="60484" y="19084"/>
                      <a:pt x="60484" y="3381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328" name="Freeform: Shape 328">
                <a:extLst>
                  <a:ext uri="{FF2B5EF4-FFF2-40B4-BE49-F238E27FC236}">
                    <a16:creationId xmlns="" xmlns:a16="http://schemas.microsoft.com/office/drawing/2014/main" id="{44A31A46-C546-42D2-9A12-4732990DCC3E}"/>
                  </a:ext>
                </a:extLst>
              </p:cNvPr>
              <p:cNvSpPr/>
              <p:nvPr/>
            </p:nvSpPr>
            <p:spPr>
              <a:xfrm>
                <a:off x="6826091" y="3306603"/>
                <a:ext cx="66675" cy="66675"/>
              </a:xfrm>
              <a:custGeom>
                <a:avLst/>
                <a:gdLst>
                  <a:gd name="connsiteX0" fmla="*/ 60484 w 66675"/>
                  <a:gd name="connsiteY0" fmla="*/ 33814 h 66675"/>
                  <a:gd name="connsiteX1" fmla="*/ 33814 w 66675"/>
                  <a:gd name="connsiteY1" fmla="*/ 60484 h 66675"/>
                  <a:gd name="connsiteX2" fmla="*/ 7144 w 66675"/>
                  <a:gd name="connsiteY2" fmla="*/ 33814 h 66675"/>
                  <a:gd name="connsiteX3" fmla="*/ 33814 w 66675"/>
                  <a:gd name="connsiteY3" fmla="*/ 7144 h 66675"/>
                  <a:gd name="connsiteX4" fmla="*/ 60484 w 66675"/>
                  <a:gd name="connsiteY4" fmla="*/ 33814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60484" y="33814"/>
                    </a:moveTo>
                    <a:cubicBezTo>
                      <a:pt x="60484" y="48543"/>
                      <a:pt x="48543" y="60484"/>
                      <a:pt x="33814" y="60484"/>
                    </a:cubicBezTo>
                    <a:cubicBezTo>
                      <a:pt x="19085" y="60484"/>
                      <a:pt x="7144" y="48543"/>
                      <a:pt x="7144" y="33814"/>
                    </a:cubicBezTo>
                    <a:cubicBezTo>
                      <a:pt x="7144" y="19085"/>
                      <a:pt x="19085" y="7144"/>
                      <a:pt x="33814" y="7144"/>
                    </a:cubicBezTo>
                    <a:cubicBezTo>
                      <a:pt x="48543" y="7144"/>
                      <a:pt x="60484" y="19085"/>
                      <a:pt x="60484" y="3381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329" name="Freeform: Shape 329">
                <a:extLst>
                  <a:ext uri="{FF2B5EF4-FFF2-40B4-BE49-F238E27FC236}">
                    <a16:creationId xmlns="" xmlns:a16="http://schemas.microsoft.com/office/drawing/2014/main" id="{1B3EEEB0-C953-4838-BEF5-8D478C9EEDC5}"/>
                  </a:ext>
                </a:extLst>
              </p:cNvPr>
              <p:cNvSpPr/>
              <p:nvPr/>
            </p:nvSpPr>
            <p:spPr>
              <a:xfrm>
                <a:off x="6826091" y="3508533"/>
                <a:ext cx="66675" cy="66675"/>
              </a:xfrm>
              <a:custGeom>
                <a:avLst/>
                <a:gdLst>
                  <a:gd name="connsiteX0" fmla="*/ 60484 w 66675"/>
                  <a:gd name="connsiteY0" fmla="*/ 33814 h 66675"/>
                  <a:gd name="connsiteX1" fmla="*/ 33814 w 66675"/>
                  <a:gd name="connsiteY1" fmla="*/ 60484 h 66675"/>
                  <a:gd name="connsiteX2" fmla="*/ 7144 w 66675"/>
                  <a:gd name="connsiteY2" fmla="*/ 33814 h 66675"/>
                  <a:gd name="connsiteX3" fmla="*/ 33814 w 66675"/>
                  <a:gd name="connsiteY3" fmla="*/ 7144 h 66675"/>
                  <a:gd name="connsiteX4" fmla="*/ 60484 w 66675"/>
                  <a:gd name="connsiteY4" fmla="*/ 33814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60484" y="33814"/>
                    </a:moveTo>
                    <a:cubicBezTo>
                      <a:pt x="60484" y="48543"/>
                      <a:pt x="48543" y="60484"/>
                      <a:pt x="33814" y="60484"/>
                    </a:cubicBezTo>
                    <a:cubicBezTo>
                      <a:pt x="19085" y="60484"/>
                      <a:pt x="7144" y="48543"/>
                      <a:pt x="7144" y="33814"/>
                    </a:cubicBezTo>
                    <a:cubicBezTo>
                      <a:pt x="7144" y="19084"/>
                      <a:pt x="19085" y="7144"/>
                      <a:pt x="33814" y="7144"/>
                    </a:cubicBezTo>
                    <a:cubicBezTo>
                      <a:pt x="48543" y="7144"/>
                      <a:pt x="60484" y="19084"/>
                      <a:pt x="60484" y="3381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330" name="Freeform: Shape 330">
                <a:extLst>
                  <a:ext uri="{FF2B5EF4-FFF2-40B4-BE49-F238E27FC236}">
                    <a16:creationId xmlns="" xmlns:a16="http://schemas.microsoft.com/office/drawing/2014/main" id="{84523E71-C673-49B6-A54E-065ABE348DC9}"/>
                  </a:ext>
                </a:extLst>
              </p:cNvPr>
              <p:cNvSpPr/>
              <p:nvPr/>
            </p:nvSpPr>
            <p:spPr>
              <a:xfrm>
                <a:off x="6826091" y="3711416"/>
                <a:ext cx="66675" cy="66675"/>
              </a:xfrm>
              <a:custGeom>
                <a:avLst/>
                <a:gdLst>
                  <a:gd name="connsiteX0" fmla="*/ 60484 w 66675"/>
                  <a:gd name="connsiteY0" fmla="*/ 33814 h 66675"/>
                  <a:gd name="connsiteX1" fmla="*/ 33814 w 66675"/>
                  <a:gd name="connsiteY1" fmla="*/ 60484 h 66675"/>
                  <a:gd name="connsiteX2" fmla="*/ 7144 w 66675"/>
                  <a:gd name="connsiteY2" fmla="*/ 33814 h 66675"/>
                  <a:gd name="connsiteX3" fmla="*/ 33814 w 66675"/>
                  <a:gd name="connsiteY3" fmla="*/ 7144 h 66675"/>
                  <a:gd name="connsiteX4" fmla="*/ 60484 w 66675"/>
                  <a:gd name="connsiteY4" fmla="*/ 33814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60484" y="33814"/>
                    </a:moveTo>
                    <a:cubicBezTo>
                      <a:pt x="60484" y="48543"/>
                      <a:pt x="48543" y="60484"/>
                      <a:pt x="33814" y="60484"/>
                    </a:cubicBezTo>
                    <a:cubicBezTo>
                      <a:pt x="19085" y="60484"/>
                      <a:pt x="7144" y="48543"/>
                      <a:pt x="7144" y="33814"/>
                    </a:cubicBezTo>
                    <a:cubicBezTo>
                      <a:pt x="7144" y="19085"/>
                      <a:pt x="19085" y="7144"/>
                      <a:pt x="33814" y="7144"/>
                    </a:cubicBezTo>
                    <a:cubicBezTo>
                      <a:pt x="48543" y="7144"/>
                      <a:pt x="60484" y="19085"/>
                      <a:pt x="60484" y="3381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331" name="Freeform: Shape 331">
                <a:extLst>
                  <a:ext uri="{FF2B5EF4-FFF2-40B4-BE49-F238E27FC236}">
                    <a16:creationId xmlns="" xmlns:a16="http://schemas.microsoft.com/office/drawing/2014/main" id="{96BF7D95-3D70-4F66-AD9E-6A01B3733606}"/>
                  </a:ext>
                </a:extLst>
              </p:cNvPr>
              <p:cNvSpPr/>
              <p:nvPr/>
            </p:nvSpPr>
            <p:spPr>
              <a:xfrm>
                <a:off x="6826091" y="3913346"/>
                <a:ext cx="66675" cy="66675"/>
              </a:xfrm>
              <a:custGeom>
                <a:avLst/>
                <a:gdLst>
                  <a:gd name="connsiteX0" fmla="*/ 60484 w 66675"/>
                  <a:gd name="connsiteY0" fmla="*/ 33814 h 66675"/>
                  <a:gd name="connsiteX1" fmla="*/ 33814 w 66675"/>
                  <a:gd name="connsiteY1" fmla="*/ 60484 h 66675"/>
                  <a:gd name="connsiteX2" fmla="*/ 7144 w 66675"/>
                  <a:gd name="connsiteY2" fmla="*/ 33814 h 66675"/>
                  <a:gd name="connsiteX3" fmla="*/ 33814 w 66675"/>
                  <a:gd name="connsiteY3" fmla="*/ 7144 h 66675"/>
                  <a:gd name="connsiteX4" fmla="*/ 60484 w 66675"/>
                  <a:gd name="connsiteY4" fmla="*/ 33814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60484" y="33814"/>
                    </a:moveTo>
                    <a:cubicBezTo>
                      <a:pt x="60484" y="48543"/>
                      <a:pt x="48543" y="60484"/>
                      <a:pt x="33814" y="60484"/>
                    </a:cubicBezTo>
                    <a:cubicBezTo>
                      <a:pt x="19085" y="60484"/>
                      <a:pt x="7144" y="48543"/>
                      <a:pt x="7144" y="33814"/>
                    </a:cubicBezTo>
                    <a:cubicBezTo>
                      <a:pt x="7144" y="19084"/>
                      <a:pt x="19085" y="7144"/>
                      <a:pt x="33814" y="7144"/>
                    </a:cubicBezTo>
                    <a:cubicBezTo>
                      <a:pt x="48543" y="7144"/>
                      <a:pt x="60484" y="19084"/>
                      <a:pt x="60484" y="3381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332" name="Freeform: Shape 332">
                <a:extLst>
                  <a:ext uri="{FF2B5EF4-FFF2-40B4-BE49-F238E27FC236}">
                    <a16:creationId xmlns="" xmlns:a16="http://schemas.microsoft.com/office/drawing/2014/main" id="{BA13E351-2E94-4B2F-8003-78F40717D509}"/>
                  </a:ext>
                </a:extLst>
              </p:cNvPr>
              <p:cNvSpPr/>
              <p:nvPr/>
            </p:nvSpPr>
            <p:spPr>
              <a:xfrm>
                <a:off x="6826091" y="4115276"/>
                <a:ext cx="66675" cy="66675"/>
              </a:xfrm>
              <a:custGeom>
                <a:avLst/>
                <a:gdLst>
                  <a:gd name="connsiteX0" fmla="*/ 60484 w 66675"/>
                  <a:gd name="connsiteY0" fmla="*/ 33814 h 66675"/>
                  <a:gd name="connsiteX1" fmla="*/ 33814 w 66675"/>
                  <a:gd name="connsiteY1" fmla="*/ 60484 h 66675"/>
                  <a:gd name="connsiteX2" fmla="*/ 7144 w 66675"/>
                  <a:gd name="connsiteY2" fmla="*/ 33814 h 66675"/>
                  <a:gd name="connsiteX3" fmla="*/ 33814 w 66675"/>
                  <a:gd name="connsiteY3" fmla="*/ 7144 h 66675"/>
                  <a:gd name="connsiteX4" fmla="*/ 60484 w 66675"/>
                  <a:gd name="connsiteY4" fmla="*/ 33814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60484" y="33814"/>
                    </a:moveTo>
                    <a:cubicBezTo>
                      <a:pt x="60484" y="48543"/>
                      <a:pt x="48543" y="60484"/>
                      <a:pt x="33814" y="60484"/>
                    </a:cubicBezTo>
                    <a:cubicBezTo>
                      <a:pt x="19085" y="60484"/>
                      <a:pt x="7144" y="48543"/>
                      <a:pt x="7144" y="33814"/>
                    </a:cubicBezTo>
                    <a:cubicBezTo>
                      <a:pt x="7144" y="19084"/>
                      <a:pt x="19085" y="7144"/>
                      <a:pt x="33814" y="7144"/>
                    </a:cubicBezTo>
                    <a:cubicBezTo>
                      <a:pt x="48543" y="7144"/>
                      <a:pt x="60484" y="19084"/>
                      <a:pt x="60484" y="3381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333" name="Freeform: Shape 333">
                <a:extLst>
                  <a:ext uri="{FF2B5EF4-FFF2-40B4-BE49-F238E27FC236}">
                    <a16:creationId xmlns="" xmlns:a16="http://schemas.microsoft.com/office/drawing/2014/main" id="{0F5A4B76-D2F4-4D34-A6C6-32FFA9A8F4D2}"/>
                  </a:ext>
                </a:extLst>
              </p:cNvPr>
              <p:cNvSpPr/>
              <p:nvPr/>
            </p:nvSpPr>
            <p:spPr>
              <a:xfrm>
                <a:off x="6826091" y="4317206"/>
                <a:ext cx="66675" cy="66675"/>
              </a:xfrm>
              <a:custGeom>
                <a:avLst/>
                <a:gdLst>
                  <a:gd name="connsiteX0" fmla="*/ 60484 w 66675"/>
                  <a:gd name="connsiteY0" fmla="*/ 33814 h 66675"/>
                  <a:gd name="connsiteX1" fmla="*/ 33814 w 66675"/>
                  <a:gd name="connsiteY1" fmla="*/ 60484 h 66675"/>
                  <a:gd name="connsiteX2" fmla="*/ 7144 w 66675"/>
                  <a:gd name="connsiteY2" fmla="*/ 33814 h 66675"/>
                  <a:gd name="connsiteX3" fmla="*/ 33814 w 66675"/>
                  <a:gd name="connsiteY3" fmla="*/ 7144 h 66675"/>
                  <a:gd name="connsiteX4" fmla="*/ 60484 w 66675"/>
                  <a:gd name="connsiteY4" fmla="*/ 33814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60484" y="33814"/>
                    </a:moveTo>
                    <a:cubicBezTo>
                      <a:pt x="60484" y="48543"/>
                      <a:pt x="48543" y="60484"/>
                      <a:pt x="33814" y="60484"/>
                    </a:cubicBezTo>
                    <a:cubicBezTo>
                      <a:pt x="19085" y="60484"/>
                      <a:pt x="7144" y="48543"/>
                      <a:pt x="7144" y="33814"/>
                    </a:cubicBezTo>
                    <a:cubicBezTo>
                      <a:pt x="7144" y="19084"/>
                      <a:pt x="19085" y="7144"/>
                      <a:pt x="33814" y="7144"/>
                    </a:cubicBezTo>
                    <a:cubicBezTo>
                      <a:pt x="48543" y="7144"/>
                      <a:pt x="60484" y="19084"/>
                      <a:pt x="60484" y="3381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334" name="Freeform: Shape 334">
                <a:extLst>
                  <a:ext uri="{FF2B5EF4-FFF2-40B4-BE49-F238E27FC236}">
                    <a16:creationId xmlns="" xmlns:a16="http://schemas.microsoft.com/office/drawing/2014/main" id="{DF894849-E63A-406B-9B66-285DE18227F6}"/>
                  </a:ext>
                </a:extLst>
              </p:cNvPr>
              <p:cNvSpPr/>
              <p:nvPr/>
            </p:nvSpPr>
            <p:spPr>
              <a:xfrm>
                <a:off x="6826091" y="4520088"/>
                <a:ext cx="66675" cy="66675"/>
              </a:xfrm>
              <a:custGeom>
                <a:avLst/>
                <a:gdLst>
                  <a:gd name="connsiteX0" fmla="*/ 60484 w 66675"/>
                  <a:gd name="connsiteY0" fmla="*/ 33814 h 66675"/>
                  <a:gd name="connsiteX1" fmla="*/ 33814 w 66675"/>
                  <a:gd name="connsiteY1" fmla="*/ 60484 h 66675"/>
                  <a:gd name="connsiteX2" fmla="*/ 7144 w 66675"/>
                  <a:gd name="connsiteY2" fmla="*/ 33814 h 66675"/>
                  <a:gd name="connsiteX3" fmla="*/ 33814 w 66675"/>
                  <a:gd name="connsiteY3" fmla="*/ 7144 h 66675"/>
                  <a:gd name="connsiteX4" fmla="*/ 60484 w 66675"/>
                  <a:gd name="connsiteY4" fmla="*/ 33814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60484" y="33814"/>
                    </a:moveTo>
                    <a:cubicBezTo>
                      <a:pt x="60484" y="48543"/>
                      <a:pt x="48543" y="60484"/>
                      <a:pt x="33814" y="60484"/>
                    </a:cubicBezTo>
                    <a:cubicBezTo>
                      <a:pt x="19085" y="60484"/>
                      <a:pt x="7144" y="48543"/>
                      <a:pt x="7144" y="33814"/>
                    </a:cubicBezTo>
                    <a:cubicBezTo>
                      <a:pt x="7144" y="19084"/>
                      <a:pt x="19085" y="7144"/>
                      <a:pt x="33814" y="7144"/>
                    </a:cubicBezTo>
                    <a:cubicBezTo>
                      <a:pt x="48543" y="7144"/>
                      <a:pt x="60484" y="19084"/>
                      <a:pt x="60484" y="3381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335" name="Freeform: Shape 335">
                <a:extLst>
                  <a:ext uri="{FF2B5EF4-FFF2-40B4-BE49-F238E27FC236}">
                    <a16:creationId xmlns="" xmlns:a16="http://schemas.microsoft.com/office/drawing/2014/main" id="{67CAEC33-E61F-4192-835B-6AA35258DE1F}"/>
                  </a:ext>
                </a:extLst>
              </p:cNvPr>
              <p:cNvSpPr/>
              <p:nvPr/>
            </p:nvSpPr>
            <p:spPr>
              <a:xfrm>
                <a:off x="6623209" y="2295048"/>
                <a:ext cx="66675" cy="66675"/>
              </a:xfrm>
              <a:custGeom>
                <a:avLst/>
                <a:gdLst>
                  <a:gd name="connsiteX0" fmla="*/ 62389 w 66675"/>
                  <a:gd name="connsiteY0" fmla="*/ 34766 h 66675"/>
                  <a:gd name="connsiteX1" fmla="*/ 34766 w 66675"/>
                  <a:gd name="connsiteY1" fmla="*/ 62389 h 66675"/>
                  <a:gd name="connsiteX2" fmla="*/ 7144 w 66675"/>
                  <a:gd name="connsiteY2" fmla="*/ 34766 h 66675"/>
                  <a:gd name="connsiteX3" fmla="*/ 34766 w 66675"/>
                  <a:gd name="connsiteY3" fmla="*/ 7144 h 66675"/>
                  <a:gd name="connsiteX4" fmla="*/ 62389 w 66675"/>
                  <a:gd name="connsiteY4" fmla="*/ 34766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62389" y="34766"/>
                    </a:moveTo>
                    <a:cubicBezTo>
                      <a:pt x="62389" y="50022"/>
                      <a:pt x="50022" y="62389"/>
                      <a:pt x="34766" y="62389"/>
                    </a:cubicBezTo>
                    <a:cubicBezTo>
                      <a:pt x="19511" y="62389"/>
                      <a:pt x="7144" y="50022"/>
                      <a:pt x="7144" y="34766"/>
                    </a:cubicBezTo>
                    <a:cubicBezTo>
                      <a:pt x="7144" y="19511"/>
                      <a:pt x="19511" y="7144"/>
                      <a:pt x="34766" y="7144"/>
                    </a:cubicBezTo>
                    <a:cubicBezTo>
                      <a:pt x="50022" y="7144"/>
                      <a:pt x="62389" y="19511"/>
                      <a:pt x="62389" y="3476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336" name="Freeform: Shape 336">
                <a:extLst>
                  <a:ext uri="{FF2B5EF4-FFF2-40B4-BE49-F238E27FC236}">
                    <a16:creationId xmlns="" xmlns:a16="http://schemas.microsoft.com/office/drawing/2014/main" id="{D5F2F114-A433-4CDD-9B69-22DE7A29570C}"/>
                  </a:ext>
                </a:extLst>
              </p:cNvPr>
              <p:cNvSpPr/>
              <p:nvPr/>
            </p:nvSpPr>
            <p:spPr>
              <a:xfrm>
                <a:off x="6623209" y="2496978"/>
                <a:ext cx="66675" cy="66675"/>
              </a:xfrm>
              <a:custGeom>
                <a:avLst/>
                <a:gdLst>
                  <a:gd name="connsiteX0" fmla="*/ 62389 w 66675"/>
                  <a:gd name="connsiteY0" fmla="*/ 34766 h 66675"/>
                  <a:gd name="connsiteX1" fmla="*/ 34766 w 66675"/>
                  <a:gd name="connsiteY1" fmla="*/ 62389 h 66675"/>
                  <a:gd name="connsiteX2" fmla="*/ 7144 w 66675"/>
                  <a:gd name="connsiteY2" fmla="*/ 34766 h 66675"/>
                  <a:gd name="connsiteX3" fmla="*/ 34766 w 66675"/>
                  <a:gd name="connsiteY3" fmla="*/ 7144 h 66675"/>
                  <a:gd name="connsiteX4" fmla="*/ 62389 w 66675"/>
                  <a:gd name="connsiteY4" fmla="*/ 34766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62389" y="34766"/>
                    </a:moveTo>
                    <a:cubicBezTo>
                      <a:pt x="62389" y="50022"/>
                      <a:pt x="50022" y="62389"/>
                      <a:pt x="34766" y="62389"/>
                    </a:cubicBezTo>
                    <a:cubicBezTo>
                      <a:pt x="19511" y="62389"/>
                      <a:pt x="7144" y="50022"/>
                      <a:pt x="7144" y="34766"/>
                    </a:cubicBezTo>
                    <a:cubicBezTo>
                      <a:pt x="7144" y="19511"/>
                      <a:pt x="19511" y="7144"/>
                      <a:pt x="34766" y="7144"/>
                    </a:cubicBezTo>
                    <a:cubicBezTo>
                      <a:pt x="50022" y="7144"/>
                      <a:pt x="62389" y="19511"/>
                      <a:pt x="62389" y="3476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337" name="Freeform: Shape 337">
                <a:extLst>
                  <a:ext uri="{FF2B5EF4-FFF2-40B4-BE49-F238E27FC236}">
                    <a16:creationId xmlns="" xmlns:a16="http://schemas.microsoft.com/office/drawing/2014/main" id="{9CC25580-7A1F-4A91-A2CD-98D9DD2CDBBE}"/>
                  </a:ext>
                </a:extLst>
              </p:cNvPr>
              <p:cNvSpPr/>
              <p:nvPr/>
            </p:nvSpPr>
            <p:spPr>
              <a:xfrm>
                <a:off x="6623209" y="2698908"/>
                <a:ext cx="66675" cy="66675"/>
              </a:xfrm>
              <a:custGeom>
                <a:avLst/>
                <a:gdLst>
                  <a:gd name="connsiteX0" fmla="*/ 62389 w 66675"/>
                  <a:gd name="connsiteY0" fmla="*/ 34766 h 66675"/>
                  <a:gd name="connsiteX1" fmla="*/ 34766 w 66675"/>
                  <a:gd name="connsiteY1" fmla="*/ 62389 h 66675"/>
                  <a:gd name="connsiteX2" fmla="*/ 7144 w 66675"/>
                  <a:gd name="connsiteY2" fmla="*/ 34766 h 66675"/>
                  <a:gd name="connsiteX3" fmla="*/ 34766 w 66675"/>
                  <a:gd name="connsiteY3" fmla="*/ 7144 h 66675"/>
                  <a:gd name="connsiteX4" fmla="*/ 62389 w 66675"/>
                  <a:gd name="connsiteY4" fmla="*/ 34766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62389" y="34766"/>
                    </a:moveTo>
                    <a:cubicBezTo>
                      <a:pt x="62389" y="50022"/>
                      <a:pt x="50022" y="62389"/>
                      <a:pt x="34766" y="62389"/>
                    </a:cubicBezTo>
                    <a:cubicBezTo>
                      <a:pt x="19511" y="62389"/>
                      <a:pt x="7144" y="50022"/>
                      <a:pt x="7144" y="34766"/>
                    </a:cubicBezTo>
                    <a:cubicBezTo>
                      <a:pt x="7144" y="19511"/>
                      <a:pt x="19511" y="7144"/>
                      <a:pt x="34766" y="7144"/>
                    </a:cubicBezTo>
                    <a:cubicBezTo>
                      <a:pt x="50022" y="7144"/>
                      <a:pt x="62389" y="19511"/>
                      <a:pt x="62389" y="3476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338" name="Freeform: Shape 338">
                <a:extLst>
                  <a:ext uri="{FF2B5EF4-FFF2-40B4-BE49-F238E27FC236}">
                    <a16:creationId xmlns="" xmlns:a16="http://schemas.microsoft.com/office/drawing/2014/main" id="{6FBB825D-020D-47DD-BCF0-DBD3146742CD}"/>
                  </a:ext>
                </a:extLst>
              </p:cNvPr>
              <p:cNvSpPr/>
              <p:nvPr/>
            </p:nvSpPr>
            <p:spPr>
              <a:xfrm>
                <a:off x="6623209" y="2901791"/>
                <a:ext cx="66675" cy="66675"/>
              </a:xfrm>
              <a:custGeom>
                <a:avLst/>
                <a:gdLst>
                  <a:gd name="connsiteX0" fmla="*/ 62389 w 66675"/>
                  <a:gd name="connsiteY0" fmla="*/ 34766 h 66675"/>
                  <a:gd name="connsiteX1" fmla="*/ 34766 w 66675"/>
                  <a:gd name="connsiteY1" fmla="*/ 62389 h 66675"/>
                  <a:gd name="connsiteX2" fmla="*/ 7144 w 66675"/>
                  <a:gd name="connsiteY2" fmla="*/ 34766 h 66675"/>
                  <a:gd name="connsiteX3" fmla="*/ 34766 w 66675"/>
                  <a:gd name="connsiteY3" fmla="*/ 7144 h 66675"/>
                  <a:gd name="connsiteX4" fmla="*/ 62389 w 66675"/>
                  <a:gd name="connsiteY4" fmla="*/ 34766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62389" y="34766"/>
                    </a:moveTo>
                    <a:cubicBezTo>
                      <a:pt x="62389" y="50022"/>
                      <a:pt x="50022" y="62389"/>
                      <a:pt x="34766" y="62389"/>
                    </a:cubicBezTo>
                    <a:cubicBezTo>
                      <a:pt x="19511" y="62389"/>
                      <a:pt x="7144" y="50022"/>
                      <a:pt x="7144" y="34766"/>
                    </a:cubicBezTo>
                    <a:cubicBezTo>
                      <a:pt x="7144" y="19511"/>
                      <a:pt x="19511" y="7144"/>
                      <a:pt x="34766" y="7144"/>
                    </a:cubicBezTo>
                    <a:cubicBezTo>
                      <a:pt x="50022" y="7144"/>
                      <a:pt x="62389" y="19511"/>
                      <a:pt x="62389" y="3476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339" name="Freeform: Shape 339">
                <a:extLst>
                  <a:ext uri="{FF2B5EF4-FFF2-40B4-BE49-F238E27FC236}">
                    <a16:creationId xmlns="" xmlns:a16="http://schemas.microsoft.com/office/drawing/2014/main" id="{465F4B8F-5513-4892-AFAB-C8967E1AA90B}"/>
                  </a:ext>
                </a:extLst>
              </p:cNvPr>
              <p:cNvSpPr/>
              <p:nvPr/>
            </p:nvSpPr>
            <p:spPr>
              <a:xfrm>
                <a:off x="6623209" y="3103721"/>
                <a:ext cx="66675" cy="66675"/>
              </a:xfrm>
              <a:custGeom>
                <a:avLst/>
                <a:gdLst>
                  <a:gd name="connsiteX0" fmla="*/ 62389 w 66675"/>
                  <a:gd name="connsiteY0" fmla="*/ 34766 h 66675"/>
                  <a:gd name="connsiteX1" fmla="*/ 34766 w 66675"/>
                  <a:gd name="connsiteY1" fmla="*/ 62389 h 66675"/>
                  <a:gd name="connsiteX2" fmla="*/ 7144 w 66675"/>
                  <a:gd name="connsiteY2" fmla="*/ 34766 h 66675"/>
                  <a:gd name="connsiteX3" fmla="*/ 34766 w 66675"/>
                  <a:gd name="connsiteY3" fmla="*/ 7144 h 66675"/>
                  <a:gd name="connsiteX4" fmla="*/ 62389 w 66675"/>
                  <a:gd name="connsiteY4" fmla="*/ 34766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62389" y="34766"/>
                    </a:moveTo>
                    <a:cubicBezTo>
                      <a:pt x="62389" y="50022"/>
                      <a:pt x="50022" y="62389"/>
                      <a:pt x="34766" y="62389"/>
                    </a:cubicBezTo>
                    <a:cubicBezTo>
                      <a:pt x="19511" y="62389"/>
                      <a:pt x="7144" y="50022"/>
                      <a:pt x="7144" y="34766"/>
                    </a:cubicBezTo>
                    <a:cubicBezTo>
                      <a:pt x="7144" y="19511"/>
                      <a:pt x="19511" y="7144"/>
                      <a:pt x="34766" y="7144"/>
                    </a:cubicBezTo>
                    <a:cubicBezTo>
                      <a:pt x="50022" y="7144"/>
                      <a:pt x="62389" y="19511"/>
                      <a:pt x="62389" y="3476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340" name="Freeform: Shape 340">
                <a:extLst>
                  <a:ext uri="{FF2B5EF4-FFF2-40B4-BE49-F238E27FC236}">
                    <a16:creationId xmlns="" xmlns:a16="http://schemas.microsoft.com/office/drawing/2014/main" id="{6B5D8412-876A-4A63-81A8-D7567C16282B}"/>
                  </a:ext>
                </a:extLst>
              </p:cNvPr>
              <p:cNvSpPr/>
              <p:nvPr/>
            </p:nvSpPr>
            <p:spPr>
              <a:xfrm>
                <a:off x="6623209" y="3305651"/>
                <a:ext cx="66675" cy="66675"/>
              </a:xfrm>
              <a:custGeom>
                <a:avLst/>
                <a:gdLst>
                  <a:gd name="connsiteX0" fmla="*/ 62389 w 66675"/>
                  <a:gd name="connsiteY0" fmla="*/ 34766 h 66675"/>
                  <a:gd name="connsiteX1" fmla="*/ 34766 w 66675"/>
                  <a:gd name="connsiteY1" fmla="*/ 62389 h 66675"/>
                  <a:gd name="connsiteX2" fmla="*/ 7144 w 66675"/>
                  <a:gd name="connsiteY2" fmla="*/ 34766 h 66675"/>
                  <a:gd name="connsiteX3" fmla="*/ 34766 w 66675"/>
                  <a:gd name="connsiteY3" fmla="*/ 7144 h 66675"/>
                  <a:gd name="connsiteX4" fmla="*/ 62389 w 66675"/>
                  <a:gd name="connsiteY4" fmla="*/ 34766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62389" y="34766"/>
                    </a:moveTo>
                    <a:cubicBezTo>
                      <a:pt x="62389" y="50022"/>
                      <a:pt x="50022" y="62389"/>
                      <a:pt x="34766" y="62389"/>
                    </a:cubicBezTo>
                    <a:cubicBezTo>
                      <a:pt x="19511" y="62389"/>
                      <a:pt x="7144" y="50022"/>
                      <a:pt x="7144" y="34766"/>
                    </a:cubicBezTo>
                    <a:cubicBezTo>
                      <a:pt x="7144" y="19511"/>
                      <a:pt x="19511" y="7144"/>
                      <a:pt x="34766" y="7144"/>
                    </a:cubicBezTo>
                    <a:cubicBezTo>
                      <a:pt x="50022" y="7144"/>
                      <a:pt x="62389" y="19511"/>
                      <a:pt x="62389" y="3476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341" name="Freeform: Shape 341">
                <a:extLst>
                  <a:ext uri="{FF2B5EF4-FFF2-40B4-BE49-F238E27FC236}">
                    <a16:creationId xmlns="" xmlns:a16="http://schemas.microsoft.com/office/drawing/2014/main" id="{A88236B8-A50C-4613-8B16-35B1A66E8899}"/>
                  </a:ext>
                </a:extLst>
              </p:cNvPr>
              <p:cNvSpPr/>
              <p:nvPr/>
            </p:nvSpPr>
            <p:spPr>
              <a:xfrm>
                <a:off x="6623209" y="3507581"/>
                <a:ext cx="66675" cy="66675"/>
              </a:xfrm>
              <a:custGeom>
                <a:avLst/>
                <a:gdLst>
                  <a:gd name="connsiteX0" fmla="*/ 62389 w 66675"/>
                  <a:gd name="connsiteY0" fmla="*/ 34766 h 66675"/>
                  <a:gd name="connsiteX1" fmla="*/ 34766 w 66675"/>
                  <a:gd name="connsiteY1" fmla="*/ 62389 h 66675"/>
                  <a:gd name="connsiteX2" fmla="*/ 7144 w 66675"/>
                  <a:gd name="connsiteY2" fmla="*/ 34766 h 66675"/>
                  <a:gd name="connsiteX3" fmla="*/ 34766 w 66675"/>
                  <a:gd name="connsiteY3" fmla="*/ 7144 h 66675"/>
                  <a:gd name="connsiteX4" fmla="*/ 62389 w 66675"/>
                  <a:gd name="connsiteY4" fmla="*/ 34766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62389" y="34766"/>
                    </a:moveTo>
                    <a:cubicBezTo>
                      <a:pt x="62389" y="50022"/>
                      <a:pt x="50022" y="62389"/>
                      <a:pt x="34766" y="62389"/>
                    </a:cubicBezTo>
                    <a:cubicBezTo>
                      <a:pt x="19511" y="62389"/>
                      <a:pt x="7144" y="50022"/>
                      <a:pt x="7144" y="34766"/>
                    </a:cubicBezTo>
                    <a:cubicBezTo>
                      <a:pt x="7144" y="19511"/>
                      <a:pt x="19511" y="7144"/>
                      <a:pt x="34766" y="7144"/>
                    </a:cubicBezTo>
                    <a:cubicBezTo>
                      <a:pt x="50022" y="7144"/>
                      <a:pt x="62389" y="19511"/>
                      <a:pt x="62389" y="3476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342" name="Freeform: Shape 342">
                <a:extLst>
                  <a:ext uri="{FF2B5EF4-FFF2-40B4-BE49-F238E27FC236}">
                    <a16:creationId xmlns="" xmlns:a16="http://schemas.microsoft.com/office/drawing/2014/main" id="{0718FF40-1B9A-4A37-9B54-8EE3A49374F6}"/>
                  </a:ext>
                </a:extLst>
              </p:cNvPr>
              <p:cNvSpPr/>
              <p:nvPr/>
            </p:nvSpPr>
            <p:spPr>
              <a:xfrm>
                <a:off x="6623209" y="3710463"/>
                <a:ext cx="66675" cy="66675"/>
              </a:xfrm>
              <a:custGeom>
                <a:avLst/>
                <a:gdLst>
                  <a:gd name="connsiteX0" fmla="*/ 62389 w 66675"/>
                  <a:gd name="connsiteY0" fmla="*/ 34766 h 66675"/>
                  <a:gd name="connsiteX1" fmla="*/ 34766 w 66675"/>
                  <a:gd name="connsiteY1" fmla="*/ 62389 h 66675"/>
                  <a:gd name="connsiteX2" fmla="*/ 7144 w 66675"/>
                  <a:gd name="connsiteY2" fmla="*/ 34766 h 66675"/>
                  <a:gd name="connsiteX3" fmla="*/ 34766 w 66675"/>
                  <a:gd name="connsiteY3" fmla="*/ 7144 h 66675"/>
                  <a:gd name="connsiteX4" fmla="*/ 62389 w 66675"/>
                  <a:gd name="connsiteY4" fmla="*/ 34766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62389" y="34766"/>
                    </a:moveTo>
                    <a:cubicBezTo>
                      <a:pt x="62389" y="50022"/>
                      <a:pt x="50022" y="62389"/>
                      <a:pt x="34766" y="62389"/>
                    </a:cubicBezTo>
                    <a:cubicBezTo>
                      <a:pt x="19511" y="62389"/>
                      <a:pt x="7144" y="50022"/>
                      <a:pt x="7144" y="34766"/>
                    </a:cubicBezTo>
                    <a:cubicBezTo>
                      <a:pt x="7144" y="19511"/>
                      <a:pt x="19511" y="7144"/>
                      <a:pt x="34766" y="7144"/>
                    </a:cubicBezTo>
                    <a:cubicBezTo>
                      <a:pt x="50022" y="7144"/>
                      <a:pt x="62389" y="19511"/>
                      <a:pt x="62389" y="3476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343" name="Freeform: Shape 343">
                <a:extLst>
                  <a:ext uri="{FF2B5EF4-FFF2-40B4-BE49-F238E27FC236}">
                    <a16:creationId xmlns="" xmlns:a16="http://schemas.microsoft.com/office/drawing/2014/main" id="{4857A546-57ED-46B5-9E70-3E477ABC04EB}"/>
                  </a:ext>
                </a:extLst>
              </p:cNvPr>
              <p:cNvSpPr/>
              <p:nvPr/>
            </p:nvSpPr>
            <p:spPr>
              <a:xfrm>
                <a:off x="6623209" y="3912393"/>
                <a:ext cx="66675" cy="66675"/>
              </a:xfrm>
              <a:custGeom>
                <a:avLst/>
                <a:gdLst>
                  <a:gd name="connsiteX0" fmla="*/ 62389 w 66675"/>
                  <a:gd name="connsiteY0" fmla="*/ 34766 h 66675"/>
                  <a:gd name="connsiteX1" fmla="*/ 34766 w 66675"/>
                  <a:gd name="connsiteY1" fmla="*/ 62389 h 66675"/>
                  <a:gd name="connsiteX2" fmla="*/ 7144 w 66675"/>
                  <a:gd name="connsiteY2" fmla="*/ 34766 h 66675"/>
                  <a:gd name="connsiteX3" fmla="*/ 34766 w 66675"/>
                  <a:gd name="connsiteY3" fmla="*/ 7144 h 66675"/>
                  <a:gd name="connsiteX4" fmla="*/ 62389 w 66675"/>
                  <a:gd name="connsiteY4" fmla="*/ 34766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62389" y="34766"/>
                    </a:moveTo>
                    <a:cubicBezTo>
                      <a:pt x="62389" y="50022"/>
                      <a:pt x="50022" y="62389"/>
                      <a:pt x="34766" y="62389"/>
                    </a:cubicBezTo>
                    <a:cubicBezTo>
                      <a:pt x="19511" y="62389"/>
                      <a:pt x="7144" y="50022"/>
                      <a:pt x="7144" y="34766"/>
                    </a:cubicBezTo>
                    <a:cubicBezTo>
                      <a:pt x="7144" y="19511"/>
                      <a:pt x="19511" y="7144"/>
                      <a:pt x="34766" y="7144"/>
                    </a:cubicBezTo>
                    <a:cubicBezTo>
                      <a:pt x="50022" y="7144"/>
                      <a:pt x="62389" y="19511"/>
                      <a:pt x="62389" y="3476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344" name="Freeform: Shape 344">
                <a:extLst>
                  <a:ext uri="{FF2B5EF4-FFF2-40B4-BE49-F238E27FC236}">
                    <a16:creationId xmlns="" xmlns:a16="http://schemas.microsoft.com/office/drawing/2014/main" id="{7E396895-9457-4AF9-8464-4AE69CE24470}"/>
                  </a:ext>
                </a:extLst>
              </p:cNvPr>
              <p:cNvSpPr/>
              <p:nvPr/>
            </p:nvSpPr>
            <p:spPr>
              <a:xfrm>
                <a:off x="6623209" y="4114323"/>
                <a:ext cx="66675" cy="66675"/>
              </a:xfrm>
              <a:custGeom>
                <a:avLst/>
                <a:gdLst>
                  <a:gd name="connsiteX0" fmla="*/ 62389 w 66675"/>
                  <a:gd name="connsiteY0" fmla="*/ 34766 h 66675"/>
                  <a:gd name="connsiteX1" fmla="*/ 34766 w 66675"/>
                  <a:gd name="connsiteY1" fmla="*/ 62389 h 66675"/>
                  <a:gd name="connsiteX2" fmla="*/ 7144 w 66675"/>
                  <a:gd name="connsiteY2" fmla="*/ 34766 h 66675"/>
                  <a:gd name="connsiteX3" fmla="*/ 34766 w 66675"/>
                  <a:gd name="connsiteY3" fmla="*/ 7144 h 66675"/>
                  <a:gd name="connsiteX4" fmla="*/ 62389 w 66675"/>
                  <a:gd name="connsiteY4" fmla="*/ 34766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62389" y="34766"/>
                    </a:moveTo>
                    <a:cubicBezTo>
                      <a:pt x="62389" y="50022"/>
                      <a:pt x="50022" y="62389"/>
                      <a:pt x="34766" y="62389"/>
                    </a:cubicBezTo>
                    <a:cubicBezTo>
                      <a:pt x="19511" y="62389"/>
                      <a:pt x="7144" y="50022"/>
                      <a:pt x="7144" y="34766"/>
                    </a:cubicBezTo>
                    <a:cubicBezTo>
                      <a:pt x="7144" y="19511"/>
                      <a:pt x="19511" y="7144"/>
                      <a:pt x="34766" y="7144"/>
                    </a:cubicBezTo>
                    <a:cubicBezTo>
                      <a:pt x="50022" y="7144"/>
                      <a:pt x="62389" y="19511"/>
                      <a:pt x="62389" y="3476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345" name="Freeform: Shape 345">
                <a:extLst>
                  <a:ext uri="{FF2B5EF4-FFF2-40B4-BE49-F238E27FC236}">
                    <a16:creationId xmlns="" xmlns:a16="http://schemas.microsoft.com/office/drawing/2014/main" id="{076F7392-5C82-49D3-AB60-19CFE4091158}"/>
                  </a:ext>
                </a:extLst>
              </p:cNvPr>
              <p:cNvSpPr/>
              <p:nvPr/>
            </p:nvSpPr>
            <p:spPr>
              <a:xfrm>
                <a:off x="6623209" y="4316253"/>
                <a:ext cx="66675" cy="66675"/>
              </a:xfrm>
              <a:custGeom>
                <a:avLst/>
                <a:gdLst>
                  <a:gd name="connsiteX0" fmla="*/ 62389 w 66675"/>
                  <a:gd name="connsiteY0" fmla="*/ 34766 h 66675"/>
                  <a:gd name="connsiteX1" fmla="*/ 34766 w 66675"/>
                  <a:gd name="connsiteY1" fmla="*/ 62389 h 66675"/>
                  <a:gd name="connsiteX2" fmla="*/ 7144 w 66675"/>
                  <a:gd name="connsiteY2" fmla="*/ 34766 h 66675"/>
                  <a:gd name="connsiteX3" fmla="*/ 34766 w 66675"/>
                  <a:gd name="connsiteY3" fmla="*/ 7144 h 66675"/>
                  <a:gd name="connsiteX4" fmla="*/ 62389 w 66675"/>
                  <a:gd name="connsiteY4" fmla="*/ 34766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62389" y="34766"/>
                    </a:moveTo>
                    <a:cubicBezTo>
                      <a:pt x="62389" y="50022"/>
                      <a:pt x="50022" y="62389"/>
                      <a:pt x="34766" y="62389"/>
                    </a:cubicBezTo>
                    <a:cubicBezTo>
                      <a:pt x="19511" y="62389"/>
                      <a:pt x="7144" y="50022"/>
                      <a:pt x="7144" y="34766"/>
                    </a:cubicBezTo>
                    <a:cubicBezTo>
                      <a:pt x="7144" y="19511"/>
                      <a:pt x="19511" y="7144"/>
                      <a:pt x="34766" y="7144"/>
                    </a:cubicBezTo>
                    <a:cubicBezTo>
                      <a:pt x="50022" y="7144"/>
                      <a:pt x="62389" y="19511"/>
                      <a:pt x="62389" y="3476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346" name="Freeform: Shape 346">
                <a:extLst>
                  <a:ext uri="{FF2B5EF4-FFF2-40B4-BE49-F238E27FC236}">
                    <a16:creationId xmlns="" xmlns:a16="http://schemas.microsoft.com/office/drawing/2014/main" id="{6E7C1BDE-A018-4A40-86BB-157B3A5B4A18}"/>
                  </a:ext>
                </a:extLst>
              </p:cNvPr>
              <p:cNvSpPr/>
              <p:nvPr/>
            </p:nvSpPr>
            <p:spPr>
              <a:xfrm>
                <a:off x="6623209" y="4519136"/>
                <a:ext cx="66675" cy="66675"/>
              </a:xfrm>
              <a:custGeom>
                <a:avLst/>
                <a:gdLst>
                  <a:gd name="connsiteX0" fmla="*/ 62389 w 66675"/>
                  <a:gd name="connsiteY0" fmla="*/ 34766 h 66675"/>
                  <a:gd name="connsiteX1" fmla="*/ 34766 w 66675"/>
                  <a:gd name="connsiteY1" fmla="*/ 62389 h 66675"/>
                  <a:gd name="connsiteX2" fmla="*/ 7144 w 66675"/>
                  <a:gd name="connsiteY2" fmla="*/ 34766 h 66675"/>
                  <a:gd name="connsiteX3" fmla="*/ 34766 w 66675"/>
                  <a:gd name="connsiteY3" fmla="*/ 7144 h 66675"/>
                  <a:gd name="connsiteX4" fmla="*/ 62389 w 66675"/>
                  <a:gd name="connsiteY4" fmla="*/ 34766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62389" y="34766"/>
                    </a:moveTo>
                    <a:cubicBezTo>
                      <a:pt x="62389" y="50022"/>
                      <a:pt x="50022" y="62389"/>
                      <a:pt x="34766" y="62389"/>
                    </a:cubicBezTo>
                    <a:cubicBezTo>
                      <a:pt x="19511" y="62389"/>
                      <a:pt x="7144" y="50022"/>
                      <a:pt x="7144" y="34766"/>
                    </a:cubicBezTo>
                    <a:cubicBezTo>
                      <a:pt x="7144" y="19511"/>
                      <a:pt x="19511" y="7144"/>
                      <a:pt x="34766" y="7144"/>
                    </a:cubicBezTo>
                    <a:cubicBezTo>
                      <a:pt x="50022" y="7144"/>
                      <a:pt x="62389" y="19511"/>
                      <a:pt x="62389" y="3476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347" name="Freeform: Shape 347">
                <a:extLst>
                  <a:ext uri="{FF2B5EF4-FFF2-40B4-BE49-F238E27FC236}">
                    <a16:creationId xmlns="" xmlns:a16="http://schemas.microsoft.com/office/drawing/2014/main" id="{2B94BF25-56FA-4313-8F86-3D30350747B1}"/>
                  </a:ext>
                </a:extLst>
              </p:cNvPr>
              <p:cNvSpPr/>
              <p:nvPr/>
            </p:nvSpPr>
            <p:spPr>
              <a:xfrm>
                <a:off x="6419374" y="2293143"/>
                <a:ext cx="66675" cy="66675"/>
              </a:xfrm>
              <a:custGeom>
                <a:avLst/>
                <a:gdLst>
                  <a:gd name="connsiteX0" fmla="*/ 66199 w 66675"/>
                  <a:gd name="connsiteY0" fmla="*/ 36671 h 66675"/>
                  <a:gd name="connsiteX1" fmla="*/ 36671 w 66675"/>
                  <a:gd name="connsiteY1" fmla="*/ 66199 h 66675"/>
                  <a:gd name="connsiteX2" fmla="*/ 7144 w 66675"/>
                  <a:gd name="connsiteY2" fmla="*/ 36671 h 66675"/>
                  <a:gd name="connsiteX3" fmla="*/ 36671 w 66675"/>
                  <a:gd name="connsiteY3" fmla="*/ 7144 h 66675"/>
                  <a:gd name="connsiteX4" fmla="*/ 66199 w 66675"/>
                  <a:gd name="connsiteY4" fmla="*/ 36671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66199" y="36671"/>
                    </a:moveTo>
                    <a:cubicBezTo>
                      <a:pt x="66199" y="52979"/>
                      <a:pt x="52979" y="66199"/>
                      <a:pt x="36671" y="66199"/>
                    </a:cubicBezTo>
                    <a:cubicBezTo>
                      <a:pt x="20363" y="66199"/>
                      <a:pt x="7144" y="52979"/>
                      <a:pt x="7144" y="36671"/>
                    </a:cubicBezTo>
                    <a:cubicBezTo>
                      <a:pt x="7144" y="20364"/>
                      <a:pt x="20363" y="7144"/>
                      <a:pt x="36671" y="7144"/>
                    </a:cubicBezTo>
                    <a:cubicBezTo>
                      <a:pt x="52979" y="7144"/>
                      <a:pt x="66199" y="20364"/>
                      <a:pt x="66199" y="366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348" name="Freeform: Shape 348">
                <a:extLst>
                  <a:ext uri="{FF2B5EF4-FFF2-40B4-BE49-F238E27FC236}">
                    <a16:creationId xmlns="" xmlns:a16="http://schemas.microsoft.com/office/drawing/2014/main" id="{D36856BA-FC32-47D4-B17C-A8E09CE077F4}"/>
                  </a:ext>
                </a:extLst>
              </p:cNvPr>
              <p:cNvSpPr/>
              <p:nvPr/>
            </p:nvSpPr>
            <p:spPr>
              <a:xfrm>
                <a:off x="6419374" y="2495073"/>
                <a:ext cx="66675" cy="66675"/>
              </a:xfrm>
              <a:custGeom>
                <a:avLst/>
                <a:gdLst>
                  <a:gd name="connsiteX0" fmla="*/ 66199 w 66675"/>
                  <a:gd name="connsiteY0" fmla="*/ 36671 h 66675"/>
                  <a:gd name="connsiteX1" fmla="*/ 36671 w 66675"/>
                  <a:gd name="connsiteY1" fmla="*/ 66199 h 66675"/>
                  <a:gd name="connsiteX2" fmla="*/ 7144 w 66675"/>
                  <a:gd name="connsiteY2" fmla="*/ 36671 h 66675"/>
                  <a:gd name="connsiteX3" fmla="*/ 36671 w 66675"/>
                  <a:gd name="connsiteY3" fmla="*/ 7144 h 66675"/>
                  <a:gd name="connsiteX4" fmla="*/ 66199 w 66675"/>
                  <a:gd name="connsiteY4" fmla="*/ 36671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66199" y="36671"/>
                    </a:moveTo>
                    <a:cubicBezTo>
                      <a:pt x="66199" y="52979"/>
                      <a:pt x="52979" y="66199"/>
                      <a:pt x="36671" y="66199"/>
                    </a:cubicBezTo>
                    <a:cubicBezTo>
                      <a:pt x="20363" y="66199"/>
                      <a:pt x="7144" y="52979"/>
                      <a:pt x="7144" y="36671"/>
                    </a:cubicBezTo>
                    <a:cubicBezTo>
                      <a:pt x="7144" y="20364"/>
                      <a:pt x="20363" y="7144"/>
                      <a:pt x="36671" y="7144"/>
                    </a:cubicBezTo>
                    <a:cubicBezTo>
                      <a:pt x="52979" y="7144"/>
                      <a:pt x="66199" y="20364"/>
                      <a:pt x="66199" y="366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349" name="Freeform: Shape 349">
                <a:extLst>
                  <a:ext uri="{FF2B5EF4-FFF2-40B4-BE49-F238E27FC236}">
                    <a16:creationId xmlns="" xmlns:a16="http://schemas.microsoft.com/office/drawing/2014/main" id="{89A02A29-294F-4305-8C10-3A753355AFAA}"/>
                  </a:ext>
                </a:extLst>
              </p:cNvPr>
              <p:cNvSpPr/>
              <p:nvPr/>
            </p:nvSpPr>
            <p:spPr>
              <a:xfrm>
                <a:off x="6419374" y="2697003"/>
                <a:ext cx="66675" cy="66675"/>
              </a:xfrm>
              <a:custGeom>
                <a:avLst/>
                <a:gdLst>
                  <a:gd name="connsiteX0" fmla="*/ 66199 w 66675"/>
                  <a:gd name="connsiteY0" fmla="*/ 36671 h 66675"/>
                  <a:gd name="connsiteX1" fmla="*/ 36671 w 66675"/>
                  <a:gd name="connsiteY1" fmla="*/ 66199 h 66675"/>
                  <a:gd name="connsiteX2" fmla="*/ 7144 w 66675"/>
                  <a:gd name="connsiteY2" fmla="*/ 36671 h 66675"/>
                  <a:gd name="connsiteX3" fmla="*/ 36671 w 66675"/>
                  <a:gd name="connsiteY3" fmla="*/ 7144 h 66675"/>
                  <a:gd name="connsiteX4" fmla="*/ 66199 w 66675"/>
                  <a:gd name="connsiteY4" fmla="*/ 36671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66199" y="36671"/>
                    </a:moveTo>
                    <a:cubicBezTo>
                      <a:pt x="66199" y="52979"/>
                      <a:pt x="52979" y="66199"/>
                      <a:pt x="36671" y="66199"/>
                    </a:cubicBezTo>
                    <a:cubicBezTo>
                      <a:pt x="20363" y="66199"/>
                      <a:pt x="7144" y="52979"/>
                      <a:pt x="7144" y="36671"/>
                    </a:cubicBezTo>
                    <a:cubicBezTo>
                      <a:pt x="7144" y="20364"/>
                      <a:pt x="20363" y="7144"/>
                      <a:pt x="36671" y="7144"/>
                    </a:cubicBezTo>
                    <a:cubicBezTo>
                      <a:pt x="52979" y="7144"/>
                      <a:pt x="66199" y="20364"/>
                      <a:pt x="66199" y="366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350" name="Freeform: Shape 350">
                <a:extLst>
                  <a:ext uri="{FF2B5EF4-FFF2-40B4-BE49-F238E27FC236}">
                    <a16:creationId xmlns="" xmlns:a16="http://schemas.microsoft.com/office/drawing/2014/main" id="{FC511664-FEF9-4AA9-A7E8-6859C4D127DD}"/>
                  </a:ext>
                </a:extLst>
              </p:cNvPr>
              <p:cNvSpPr/>
              <p:nvPr/>
            </p:nvSpPr>
            <p:spPr>
              <a:xfrm>
                <a:off x="6419374" y="2899886"/>
                <a:ext cx="66675" cy="66675"/>
              </a:xfrm>
              <a:custGeom>
                <a:avLst/>
                <a:gdLst>
                  <a:gd name="connsiteX0" fmla="*/ 66199 w 66675"/>
                  <a:gd name="connsiteY0" fmla="*/ 36671 h 66675"/>
                  <a:gd name="connsiteX1" fmla="*/ 36671 w 66675"/>
                  <a:gd name="connsiteY1" fmla="*/ 66199 h 66675"/>
                  <a:gd name="connsiteX2" fmla="*/ 7144 w 66675"/>
                  <a:gd name="connsiteY2" fmla="*/ 36671 h 66675"/>
                  <a:gd name="connsiteX3" fmla="*/ 36671 w 66675"/>
                  <a:gd name="connsiteY3" fmla="*/ 7144 h 66675"/>
                  <a:gd name="connsiteX4" fmla="*/ 66199 w 66675"/>
                  <a:gd name="connsiteY4" fmla="*/ 36671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66199" y="36671"/>
                    </a:moveTo>
                    <a:cubicBezTo>
                      <a:pt x="66199" y="52979"/>
                      <a:pt x="52979" y="66199"/>
                      <a:pt x="36671" y="66199"/>
                    </a:cubicBezTo>
                    <a:cubicBezTo>
                      <a:pt x="20363" y="66199"/>
                      <a:pt x="7144" y="52979"/>
                      <a:pt x="7144" y="36671"/>
                    </a:cubicBezTo>
                    <a:cubicBezTo>
                      <a:pt x="7144" y="20364"/>
                      <a:pt x="20363" y="7144"/>
                      <a:pt x="36671" y="7144"/>
                    </a:cubicBezTo>
                    <a:cubicBezTo>
                      <a:pt x="52979" y="7144"/>
                      <a:pt x="66199" y="20364"/>
                      <a:pt x="66199" y="366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351" name="Freeform: Shape 351">
                <a:extLst>
                  <a:ext uri="{FF2B5EF4-FFF2-40B4-BE49-F238E27FC236}">
                    <a16:creationId xmlns="" xmlns:a16="http://schemas.microsoft.com/office/drawing/2014/main" id="{8457EAF0-EC0F-4D99-91D5-220E2F453889}"/>
                  </a:ext>
                </a:extLst>
              </p:cNvPr>
              <p:cNvSpPr/>
              <p:nvPr/>
            </p:nvSpPr>
            <p:spPr>
              <a:xfrm>
                <a:off x="6419374" y="3101816"/>
                <a:ext cx="66675" cy="66675"/>
              </a:xfrm>
              <a:custGeom>
                <a:avLst/>
                <a:gdLst>
                  <a:gd name="connsiteX0" fmla="*/ 66199 w 66675"/>
                  <a:gd name="connsiteY0" fmla="*/ 36671 h 66675"/>
                  <a:gd name="connsiteX1" fmla="*/ 36671 w 66675"/>
                  <a:gd name="connsiteY1" fmla="*/ 66199 h 66675"/>
                  <a:gd name="connsiteX2" fmla="*/ 7144 w 66675"/>
                  <a:gd name="connsiteY2" fmla="*/ 36671 h 66675"/>
                  <a:gd name="connsiteX3" fmla="*/ 36671 w 66675"/>
                  <a:gd name="connsiteY3" fmla="*/ 7144 h 66675"/>
                  <a:gd name="connsiteX4" fmla="*/ 66199 w 66675"/>
                  <a:gd name="connsiteY4" fmla="*/ 36671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66199" y="36671"/>
                    </a:moveTo>
                    <a:cubicBezTo>
                      <a:pt x="66199" y="52979"/>
                      <a:pt x="52979" y="66199"/>
                      <a:pt x="36671" y="66199"/>
                    </a:cubicBezTo>
                    <a:cubicBezTo>
                      <a:pt x="20363" y="66199"/>
                      <a:pt x="7144" y="52979"/>
                      <a:pt x="7144" y="36671"/>
                    </a:cubicBezTo>
                    <a:cubicBezTo>
                      <a:pt x="7144" y="20364"/>
                      <a:pt x="20363" y="7144"/>
                      <a:pt x="36671" y="7144"/>
                    </a:cubicBezTo>
                    <a:cubicBezTo>
                      <a:pt x="52979" y="7144"/>
                      <a:pt x="66199" y="20364"/>
                      <a:pt x="66199" y="366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352" name="Freeform: Shape 352">
                <a:extLst>
                  <a:ext uri="{FF2B5EF4-FFF2-40B4-BE49-F238E27FC236}">
                    <a16:creationId xmlns="" xmlns:a16="http://schemas.microsoft.com/office/drawing/2014/main" id="{A26BD99C-BEAF-4C1D-82F9-AAB6BA126DD5}"/>
                  </a:ext>
                </a:extLst>
              </p:cNvPr>
              <p:cNvSpPr/>
              <p:nvPr/>
            </p:nvSpPr>
            <p:spPr>
              <a:xfrm>
                <a:off x="6419374" y="3303746"/>
                <a:ext cx="66675" cy="66675"/>
              </a:xfrm>
              <a:custGeom>
                <a:avLst/>
                <a:gdLst>
                  <a:gd name="connsiteX0" fmla="*/ 66199 w 66675"/>
                  <a:gd name="connsiteY0" fmla="*/ 36671 h 66675"/>
                  <a:gd name="connsiteX1" fmla="*/ 36671 w 66675"/>
                  <a:gd name="connsiteY1" fmla="*/ 66199 h 66675"/>
                  <a:gd name="connsiteX2" fmla="*/ 7144 w 66675"/>
                  <a:gd name="connsiteY2" fmla="*/ 36671 h 66675"/>
                  <a:gd name="connsiteX3" fmla="*/ 36671 w 66675"/>
                  <a:gd name="connsiteY3" fmla="*/ 7144 h 66675"/>
                  <a:gd name="connsiteX4" fmla="*/ 66199 w 66675"/>
                  <a:gd name="connsiteY4" fmla="*/ 36671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66199" y="36671"/>
                    </a:moveTo>
                    <a:cubicBezTo>
                      <a:pt x="66199" y="52979"/>
                      <a:pt x="52979" y="66199"/>
                      <a:pt x="36671" y="66199"/>
                    </a:cubicBezTo>
                    <a:cubicBezTo>
                      <a:pt x="20363" y="66199"/>
                      <a:pt x="7144" y="52979"/>
                      <a:pt x="7144" y="36671"/>
                    </a:cubicBezTo>
                    <a:cubicBezTo>
                      <a:pt x="7144" y="20364"/>
                      <a:pt x="20363" y="7144"/>
                      <a:pt x="36671" y="7144"/>
                    </a:cubicBezTo>
                    <a:cubicBezTo>
                      <a:pt x="52979" y="7144"/>
                      <a:pt x="66199" y="20364"/>
                      <a:pt x="66199" y="366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353" name="Freeform: Shape 353">
                <a:extLst>
                  <a:ext uri="{FF2B5EF4-FFF2-40B4-BE49-F238E27FC236}">
                    <a16:creationId xmlns="" xmlns:a16="http://schemas.microsoft.com/office/drawing/2014/main" id="{86ADF468-DAD6-4A5E-B371-454757105551}"/>
                  </a:ext>
                </a:extLst>
              </p:cNvPr>
              <p:cNvSpPr/>
              <p:nvPr/>
            </p:nvSpPr>
            <p:spPr>
              <a:xfrm>
                <a:off x="6419374" y="3505676"/>
                <a:ext cx="66675" cy="66675"/>
              </a:xfrm>
              <a:custGeom>
                <a:avLst/>
                <a:gdLst>
                  <a:gd name="connsiteX0" fmla="*/ 66199 w 66675"/>
                  <a:gd name="connsiteY0" fmla="*/ 36671 h 66675"/>
                  <a:gd name="connsiteX1" fmla="*/ 36671 w 66675"/>
                  <a:gd name="connsiteY1" fmla="*/ 66199 h 66675"/>
                  <a:gd name="connsiteX2" fmla="*/ 7144 w 66675"/>
                  <a:gd name="connsiteY2" fmla="*/ 36671 h 66675"/>
                  <a:gd name="connsiteX3" fmla="*/ 36671 w 66675"/>
                  <a:gd name="connsiteY3" fmla="*/ 7144 h 66675"/>
                  <a:gd name="connsiteX4" fmla="*/ 66199 w 66675"/>
                  <a:gd name="connsiteY4" fmla="*/ 36671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66199" y="36671"/>
                    </a:moveTo>
                    <a:cubicBezTo>
                      <a:pt x="66199" y="52979"/>
                      <a:pt x="52979" y="66199"/>
                      <a:pt x="36671" y="66199"/>
                    </a:cubicBezTo>
                    <a:cubicBezTo>
                      <a:pt x="20363" y="66199"/>
                      <a:pt x="7144" y="52979"/>
                      <a:pt x="7144" y="36671"/>
                    </a:cubicBezTo>
                    <a:cubicBezTo>
                      <a:pt x="7144" y="20363"/>
                      <a:pt x="20363" y="7144"/>
                      <a:pt x="36671" y="7144"/>
                    </a:cubicBezTo>
                    <a:cubicBezTo>
                      <a:pt x="52979" y="7144"/>
                      <a:pt x="66199" y="20363"/>
                      <a:pt x="66199" y="366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354" name="Freeform: Shape 354">
                <a:extLst>
                  <a:ext uri="{FF2B5EF4-FFF2-40B4-BE49-F238E27FC236}">
                    <a16:creationId xmlns="" xmlns:a16="http://schemas.microsoft.com/office/drawing/2014/main" id="{163D7EE5-02DB-4ED6-BA17-B9FCFCDD29DA}"/>
                  </a:ext>
                </a:extLst>
              </p:cNvPr>
              <p:cNvSpPr/>
              <p:nvPr/>
            </p:nvSpPr>
            <p:spPr>
              <a:xfrm>
                <a:off x="6419374" y="3708558"/>
                <a:ext cx="66675" cy="66675"/>
              </a:xfrm>
              <a:custGeom>
                <a:avLst/>
                <a:gdLst>
                  <a:gd name="connsiteX0" fmla="*/ 66199 w 66675"/>
                  <a:gd name="connsiteY0" fmla="*/ 36671 h 66675"/>
                  <a:gd name="connsiteX1" fmla="*/ 36671 w 66675"/>
                  <a:gd name="connsiteY1" fmla="*/ 66199 h 66675"/>
                  <a:gd name="connsiteX2" fmla="*/ 7144 w 66675"/>
                  <a:gd name="connsiteY2" fmla="*/ 36671 h 66675"/>
                  <a:gd name="connsiteX3" fmla="*/ 36671 w 66675"/>
                  <a:gd name="connsiteY3" fmla="*/ 7144 h 66675"/>
                  <a:gd name="connsiteX4" fmla="*/ 66199 w 66675"/>
                  <a:gd name="connsiteY4" fmla="*/ 36671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66199" y="36671"/>
                    </a:moveTo>
                    <a:cubicBezTo>
                      <a:pt x="66199" y="52979"/>
                      <a:pt x="52979" y="66199"/>
                      <a:pt x="36671" y="66199"/>
                    </a:cubicBezTo>
                    <a:cubicBezTo>
                      <a:pt x="20363" y="66199"/>
                      <a:pt x="7144" y="52979"/>
                      <a:pt x="7144" y="36671"/>
                    </a:cubicBezTo>
                    <a:cubicBezTo>
                      <a:pt x="7144" y="20364"/>
                      <a:pt x="20363" y="7144"/>
                      <a:pt x="36671" y="7144"/>
                    </a:cubicBezTo>
                    <a:cubicBezTo>
                      <a:pt x="52979" y="7144"/>
                      <a:pt x="66199" y="20364"/>
                      <a:pt x="66199" y="366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355" name="Freeform: Shape 355">
                <a:extLst>
                  <a:ext uri="{FF2B5EF4-FFF2-40B4-BE49-F238E27FC236}">
                    <a16:creationId xmlns="" xmlns:a16="http://schemas.microsoft.com/office/drawing/2014/main" id="{91E006C3-4BE6-4350-A578-A13EECAAB389}"/>
                  </a:ext>
                </a:extLst>
              </p:cNvPr>
              <p:cNvSpPr/>
              <p:nvPr/>
            </p:nvSpPr>
            <p:spPr>
              <a:xfrm>
                <a:off x="6419374" y="3910488"/>
                <a:ext cx="66675" cy="66675"/>
              </a:xfrm>
              <a:custGeom>
                <a:avLst/>
                <a:gdLst>
                  <a:gd name="connsiteX0" fmla="*/ 66199 w 66675"/>
                  <a:gd name="connsiteY0" fmla="*/ 36671 h 66675"/>
                  <a:gd name="connsiteX1" fmla="*/ 36671 w 66675"/>
                  <a:gd name="connsiteY1" fmla="*/ 66199 h 66675"/>
                  <a:gd name="connsiteX2" fmla="*/ 7144 w 66675"/>
                  <a:gd name="connsiteY2" fmla="*/ 36671 h 66675"/>
                  <a:gd name="connsiteX3" fmla="*/ 36671 w 66675"/>
                  <a:gd name="connsiteY3" fmla="*/ 7144 h 66675"/>
                  <a:gd name="connsiteX4" fmla="*/ 66199 w 66675"/>
                  <a:gd name="connsiteY4" fmla="*/ 36671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66199" y="36671"/>
                    </a:moveTo>
                    <a:cubicBezTo>
                      <a:pt x="66199" y="52979"/>
                      <a:pt x="52979" y="66199"/>
                      <a:pt x="36671" y="66199"/>
                    </a:cubicBezTo>
                    <a:cubicBezTo>
                      <a:pt x="20363" y="66199"/>
                      <a:pt x="7144" y="52979"/>
                      <a:pt x="7144" y="36671"/>
                    </a:cubicBezTo>
                    <a:cubicBezTo>
                      <a:pt x="7144" y="20363"/>
                      <a:pt x="20363" y="7144"/>
                      <a:pt x="36671" y="7144"/>
                    </a:cubicBezTo>
                    <a:cubicBezTo>
                      <a:pt x="52979" y="7144"/>
                      <a:pt x="66199" y="20363"/>
                      <a:pt x="66199" y="366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356" name="Freeform: Shape 356">
                <a:extLst>
                  <a:ext uri="{FF2B5EF4-FFF2-40B4-BE49-F238E27FC236}">
                    <a16:creationId xmlns="" xmlns:a16="http://schemas.microsoft.com/office/drawing/2014/main" id="{241618AE-AA9B-43E8-ABC9-6BF4232F3361}"/>
                  </a:ext>
                </a:extLst>
              </p:cNvPr>
              <p:cNvSpPr/>
              <p:nvPr/>
            </p:nvSpPr>
            <p:spPr>
              <a:xfrm>
                <a:off x="6419374" y="4112418"/>
                <a:ext cx="66675" cy="66675"/>
              </a:xfrm>
              <a:custGeom>
                <a:avLst/>
                <a:gdLst>
                  <a:gd name="connsiteX0" fmla="*/ 66199 w 66675"/>
                  <a:gd name="connsiteY0" fmla="*/ 36671 h 66675"/>
                  <a:gd name="connsiteX1" fmla="*/ 36671 w 66675"/>
                  <a:gd name="connsiteY1" fmla="*/ 66199 h 66675"/>
                  <a:gd name="connsiteX2" fmla="*/ 7144 w 66675"/>
                  <a:gd name="connsiteY2" fmla="*/ 36671 h 66675"/>
                  <a:gd name="connsiteX3" fmla="*/ 36671 w 66675"/>
                  <a:gd name="connsiteY3" fmla="*/ 7144 h 66675"/>
                  <a:gd name="connsiteX4" fmla="*/ 66199 w 66675"/>
                  <a:gd name="connsiteY4" fmla="*/ 36671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66199" y="36671"/>
                    </a:moveTo>
                    <a:cubicBezTo>
                      <a:pt x="66199" y="52979"/>
                      <a:pt x="52979" y="66199"/>
                      <a:pt x="36671" y="66199"/>
                    </a:cubicBezTo>
                    <a:cubicBezTo>
                      <a:pt x="20363" y="66199"/>
                      <a:pt x="7144" y="52979"/>
                      <a:pt x="7144" y="36671"/>
                    </a:cubicBezTo>
                    <a:cubicBezTo>
                      <a:pt x="7144" y="20364"/>
                      <a:pt x="20363" y="7144"/>
                      <a:pt x="36671" y="7144"/>
                    </a:cubicBezTo>
                    <a:cubicBezTo>
                      <a:pt x="52979" y="7144"/>
                      <a:pt x="66199" y="20364"/>
                      <a:pt x="66199" y="366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357" name="Freeform: Shape 357">
                <a:extLst>
                  <a:ext uri="{FF2B5EF4-FFF2-40B4-BE49-F238E27FC236}">
                    <a16:creationId xmlns="" xmlns:a16="http://schemas.microsoft.com/office/drawing/2014/main" id="{2D4EAA84-ECD5-4803-B351-34A449F8CE2B}"/>
                  </a:ext>
                </a:extLst>
              </p:cNvPr>
              <p:cNvSpPr/>
              <p:nvPr/>
            </p:nvSpPr>
            <p:spPr>
              <a:xfrm>
                <a:off x="6419374" y="4314348"/>
                <a:ext cx="66675" cy="66675"/>
              </a:xfrm>
              <a:custGeom>
                <a:avLst/>
                <a:gdLst>
                  <a:gd name="connsiteX0" fmla="*/ 66199 w 66675"/>
                  <a:gd name="connsiteY0" fmla="*/ 36671 h 66675"/>
                  <a:gd name="connsiteX1" fmla="*/ 36671 w 66675"/>
                  <a:gd name="connsiteY1" fmla="*/ 66199 h 66675"/>
                  <a:gd name="connsiteX2" fmla="*/ 7144 w 66675"/>
                  <a:gd name="connsiteY2" fmla="*/ 36671 h 66675"/>
                  <a:gd name="connsiteX3" fmla="*/ 36671 w 66675"/>
                  <a:gd name="connsiteY3" fmla="*/ 7144 h 66675"/>
                  <a:gd name="connsiteX4" fmla="*/ 66199 w 66675"/>
                  <a:gd name="connsiteY4" fmla="*/ 36671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66199" y="36671"/>
                    </a:moveTo>
                    <a:cubicBezTo>
                      <a:pt x="66199" y="52979"/>
                      <a:pt x="52979" y="66199"/>
                      <a:pt x="36671" y="66199"/>
                    </a:cubicBezTo>
                    <a:cubicBezTo>
                      <a:pt x="20363" y="66199"/>
                      <a:pt x="7144" y="52979"/>
                      <a:pt x="7144" y="36671"/>
                    </a:cubicBezTo>
                    <a:cubicBezTo>
                      <a:pt x="7144" y="20363"/>
                      <a:pt x="20363" y="7144"/>
                      <a:pt x="36671" y="7144"/>
                    </a:cubicBezTo>
                    <a:cubicBezTo>
                      <a:pt x="52979" y="7144"/>
                      <a:pt x="66199" y="20363"/>
                      <a:pt x="66199" y="366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358" name="Freeform: Shape 358">
                <a:extLst>
                  <a:ext uri="{FF2B5EF4-FFF2-40B4-BE49-F238E27FC236}">
                    <a16:creationId xmlns="" xmlns:a16="http://schemas.microsoft.com/office/drawing/2014/main" id="{E5AE84A3-49A8-4EF2-95DE-F21C0BE7AAA7}"/>
                  </a:ext>
                </a:extLst>
              </p:cNvPr>
              <p:cNvSpPr/>
              <p:nvPr/>
            </p:nvSpPr>
            <p:spPr>
              <a:xfrm>
                <a:off x="6419374" y="4517231"/>
                <a:ext cx="66675" cy="66675"/>
              </a:xfrm>
              <a:custGeom>
                <a:avLst/>
                <a:gdLst>
                  <a:gd name="connsiteX0" fmla="*/ 66199 w 66675"/>
                  <a:gd name="connsiteY0" fmla="*/ 36671 h 66675"/>
                  <a:gd name="connsiteX1" fmla="*/ 36671 w 66675"/>
                  <a:gd name="connsiteY1" fmla="*/ 66199 h 66675"/>
                  <a:gd name="connsiteX2" fmla="*/ 7144 w 66675"/>
                  <a:gd name="connsiteY2" fmla="*/ 36671 h 66675"/>
                  <a:gd name="connsiteX3" fmla="*/ 36671 w 66675"/>
                  <a:gd name="connsiteY3" fmla="*/ 7144 h 66675"/>
                  <a:gd name="connsiteX4" fmla="*/ 66199 w 66675"/>
                  <a:gd name="connsiteY4" fmla="*/ 36671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66199" y="36671"/>
                    </a:moveTo>
                    <a:cubicBezTo>
                      <a:pt x="66199" y="52979"/>
                      <a:pt x="52979" y="66199"/>
                      <a:pt x="36671" y="66199"/>
                    </a:cubicBezTo>
                    <a:cubicBezTo>
                      <a:pt x="20363" y="66199"/>
                      <a:pt x="7144" y="52979"/>
                      <a:pt x="7144" y="36671"/>
                    </a:cubicBezTo>
                    <a:cubicBezTo>
                      <a:pt x="7144" y="20364"/>
                      <a:pt x="20363" y="7144"/>
                      <a:pt x="36671" y="7144"/>
                    </a:cubicBezTo>
                    <a:cubicBezTo>
                      <a:pt x="52979" y="7144"/>
                      <a:pt x="66199" y="20364"/>
                      <a:pt x="66199" y="366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359" name="Freeform: Shape 359">
                <a:extLst>
                  <a:ext uri="{FF2B5EF4-FFF2-40B4-BE49-F238E27FC236}">
                    <a16:creationId xmlns="" xmlns:a16="http://schemas.microsoft.com/office/drawing/2014/main" id="{A2DE5758-1F6E-423C-82AE-838FBC0F4CB0}"/>
                  </a:ext>
                </a:extLst>
              </p:cNvPr>
              <p:cNvSpPr/>
              <p:nvPr/>
            </p:nvSpPr>
            <p:spPr>
              <a:xfrm>
                <a:off x="6214586" y="2290286"/>
                <a:ext cx="76200" cy="76200"/>
              </a:xfrm>
              <a:custGeom>
                <a:avLst/>
                <a:gdLst>
                  <a:gd name="connsiteX0" fmla="*/ 71914 w 76200"/>
                  <a:gd name="connsiteY0" fmla="*/ 39529 h 76200"/>
                  <a:gd name="connsiteX1" fmla="*/ 39529 w 76200"/>
                  <a:gd name="connsiteY1" fmla="*/ 71914 h 76200"/>
                  <a:gd name="connsiteX2" fmla="*/ 7144 w 76200"/>
                  <a:gd name="connsiteY2" fmla="*/ 39529 h 76200"/>
                  <a:gd name="connsiteX3" fmla="*/ 39529 w 76200"/>
                  <a:gd name="connsiteY3" fmla="*/ 7144 h 76200"/>
                  <a:gd name="connsiteX4" fmla="*/ 71914 w 76200"/>
                  <a:gd name="connsiteY4" fmla="*/ 39529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71914" y="39529"/>
                    </a:moveTo>
                    <a:cubicBezTo>
                      <a:pt x="71914" y="57414"/>
                      <a:pt x="57415" y="71914"/>
                      <a:pt x="39529" y="71914"/>
                    </a:cubicBezTo>
                    <a:cubicBezTo>
                      <a:pt x="21643" y="71914"/>
                      <a:pt x="7144" y="57414"/>
                      <a:pt x="7144" y="39529"/>
                    </a:cubicBezTo>
                    <a:cubicBezTo>
                      <a:pt x="7144" y="21643"/>
                      <a:pt x="21643" y="7144"/>
                      <a:pt x="39529" y="7144"/>
                    </a:cubicBezTo>
                    <a:cubicBezTo>
                      <a:pt x="57415" y="7144"/>
                      <a:pt x="71914" y="21643"/>
                      <a:pt x="71914" y="3952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360" name="Freeform: Shape 360">
                <a:extLst>
                  <a:ext uri="{FF2B5EF4-FFF2-40B4-BE49-F238E27FC236}">
                    <a16:creationId xmlns="" xmlns:a16="http://schemas.microsoft.com/office/drawing/2014/main" id="{C33E78F7-F85F-4494-96DD-36A6BF5D5D90}"/>
                  </a:ext>
                </a:extLst>
              </p:cNvPr>
              <p:cNvSpPr/>
              <p:nvPr/>
            </p:nvSpPr>
            <p:spPr>
              <a:xfrm>
                <a:off x="6214586" y="2492216"/>
                <a:ext cx="76200" cy="76200"/>
              </a:xfrm>
              <a:custGeom>
                <a:avLst/>
                <a:gdLst>
                  <a:gd name="connsiteX0" fmla="*/ 71914 w 76200"/>
                  <a:gd name="connsiteY0" fmla="*/ 39529 h 76200"/>
                  <a:gd name="connsiteX1" fmla="*/ 39529 w 76200"/>
                  <a:gd name="connsiteY1" fmla="*/ 71914 h 76200"/>
                  <a:gd name="connsiteX2" fmla="*/ 7144 w 76200"/>
                  <a:gd name="connsiteY2" fmla="*/ 39529 h 76200"/>
                  <a:gd name="connsiteX3" fmla="*/ 39529 w 76200"/>
                  <a:gd name="connsiteY3" fmla="*/ 7144 h 76200"/>
                  <a:gd name="connsiteX4" fmla="*/ 71914 w 76200"/>
                  <a:gd name="connsiteY4" fmla="*/ 39529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71914" y="39529"/>
                    </a:moveTo>
                    <a:cubicBezTo>
                      <a:pt x="71914" y="57414"/>
                      <a:pt x="57415" y="71914"/>
                      <a:pt x="39529" y="71914"/>
                    </a:cubicBezTo>
                    <a:cubicBezTo>
                      <a:pt x="21643" y="71914"/>
                      <a:pt x="7144" y="57414"/>
                      <a:pt x="7144" y="39529"/>
                    </a:cubicBezTo>
                    <a:cubicBezTo>
                      <a:pt x="7144" y="21643"/>
                      <a:pt x="21643" y="7144"/>
                      <a:pt x="39529" y="7144"/>
                    </a:cubicBezTo>
                    <a:cubicBezTo>
                      <a:pt x="57415" y="7144"/>
                      <a:pt x="71914" y="21643"/>
                      <a:pt x="71914" y="3952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361" name="Freeform: Shape 361">
                <a:extLst>
                  <a:ext uri="{FF2B5EF4-FFF2-40B4-BE49-F238E27FC236}">
                    <a16:creationId xmlns="" xmlns:a16="http://schemas.microsoft.com/office/drawing/2014/main" id="{733F35DD-1C13-4762-A930-4CB649E0806D}"/>
                  </a:ext>
                </a:extLst>
              </p:cNvPr>
              <p:cNvSpPr/>
              <p:nvPr/>
            </p:nvSpPr>
            <p:spPr>
              <a:xfrm>
                <a:off x="6214586" y="2694146"/>
                <a:ext cx="76200" cy="76200"/>
              </a:xfrm>
              <a:custGeom>
                <a:avLst/>
                <a:gdLst>
                  <a:gd name="connsiteX0" fmla="*/ 71914 w 76200"/>
                  <a:gd name="connsiteY0" fmla="*/ 39529 h 76200"/>
                  <a:gd name="connsiteX1" fmla="*/ 39529 w 76200"/>
                  <a:gd name="connsiteY1" fmla="*/ 71914 h 76200"/>
                  <a:gd name="connsiteX2" fmla="*/ 7144 w 76200"/>
                  <a:gd name="connsiteY2" fmla="*/ 39529 h 76200"/>
                  <a:gd name="connsiteX3" fmla="*/ 39529 w 76200"/>
                  <a:gd name="connsiteY3" fmla="*/ 7144 h 76200"/>
                  <a:gd name="connsiteX4" fmla="*/ 71914 w 76200"/>
                  <a:gd name="connsiteY4" fmla="*/ 39529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71914" y="39529"/>
                    </a:moveTo>
                    <a:cubicBezTo>
                      <a:pt x="71914" y="57414"/>
                      <a:pt x="57415" y="71914"/>
                      <a:pt x="39529" y="71914"/>
                    </a:cubicBezTo>
                    <a:cubicBezTo>
                      <a:pt x="21643" y="71914"/>
                      <a:pt x="7144" y="57414"/>
                      <a:pt x="7144" y="39529"/>
                    </a:cubicBezTo>
                    <a:cubicBezTo>
                      <a:pt x="7144" y="21643"/>
                      <a:pt x="21643" y="7144"/>
                      <a:pt x="39529" y="7144"/>
                    </a:cubicBezTo>
                    <a:cubicBezTo>
                      <a:pt x="57415" y="7144"/>
                      <a:pt x="71914" y="21643"/>
                      <a:pt x="71914" y="3952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362" name="Freeform: Shape 362">
                <a:extLst>
                  <a:ext uri="{FF2B5EF4-FFF2-40B4-BE49-F238E27FC236}">
                    <a16:creationId xmlns="" xmlns:a16="http://schemas.microsoft.com/office/drawing/2014/main" id="{34D646F5-7BE5-46D2-934C-0133A17B0CE8}"/>
                  </a:ext>
                </a:extLst>
              </p:cNvPr>
              <p:cNvSpPr/>
              <p:nvPr/>
            </p:nvSpPr>
            <p:spPr>
              <a:xfrm>
                <a:off x="6214586" y="2897028"/>
                <a:ext cx="76200" cy="76200"/>
              </a:xfrm>
              <a:custGeom>
                <a:avLst/>
                <a:gdLst>
                  <a:gd name="connsiteX0" fmla="*/ 71914 w 76200"/>
                  <a:gd name="connsiteY0" fmla="*/ 39529 h 76200"/>
                  <a:gd name="connsiteX1" fmla="*/ 39529 w 76200"/>
                  <a:gd name="connsiteY1" fmla="*/ 71914 h 76200"/>
                  <a:gd name="connsiteX2" fmla="*/ 7144 w 76200"/>
                  <a:gd name="connsiteY2" fmla="*/ 39529 h 76200"/>
                  <a:gd name="connsiteX3" fmla="*/ 39529 w 76200"/>
                  <a:gd name="connsiteY3" fmla="*/ 7144 h 76200"/>
                  <a:gd name="connsiteX4" fmla="*/ 71914 w 76200"/>
                  <a:gd name="connsiteY4" fmla="*/ 39529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71914" y="39529"/>
                    </a:moveTo>
                    <a:cubicBezTo>
                      <a:pt x="71914" y="57414"/>
                      <a:pt x="57415" y="71914"/>
                      <a:pt x="39529" y="71914"/>
                    </a:cubicBezTo>
                    <a:cubicBezTo>
                      <a:pt x="21643" y="71914"/>
                      <a:pt x="7144" y="57414"/>
                      <a:pt x="7144" y="39529"/>
                    </a:cubicBezTo>
                    <a:cubicBezTo>
                      <a:pt x="7144" y="21643"/>
                      <a:pt x="21643" y="7144"/>
                      <a:pt x="39529" y="7144"/>
                    </a:cubicBezTo>
                    <a:cubicBezTo>
                      <a:pt x="57415" y="7144"/>
                      <a:pt x="71914" y="21643"/>
                      <a:pt x="71914" y="3952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363" name="Freeform: Shape 363">
                <a:extLst>
                  <a:ext uri="{FF2B5EF4-FFF2-40B4-BE49-F238E27FC236}">
                    <a16:creationId xmlns="" xmlns:a16="http://schemas.microsoft.com/office/drawing/2014/main" id="{CB7063DD-98CF-4D7E-AE6D-B1BB3679B9BE}"/>
                  </a:ext>
                </a:extLst>
              </p:cNvPr>
              <p:cNvSpPr/>
              <p:nvPr/>
            </p:nvSpPr>
            <p:spPr>
              <a:xfrm>
                <a:off x="6214586" y="3098958"/>
                <a:ext cx="76200" cy="76200"/>
              </a:xfrm>
              <a:custGeom>
                <a:avLst/>
                <a:gdLst>
                  <a:gd name="connsiteX0" fmla="*/ 71914 w 76200"/>
                  <a:gd name="connsiteY0" fmla="*/ 39529 h 76200"/>
                  <a:gd name="connsiteX1" fmla="*/ 39529 w 76200"/>
                  <a:gd name="connsiteY1" fmla="*/ 71914 h 76200"/>
                  <a:gd name="connsiteX2" fmla="*/ 7144 w 76200"/>
                  <a:gd name="connsiteY2" fmla="*/ 39529 h 76200"/>
                  <a:gd name="connsiteX3" fmla="*/ 39529 w 76200"/>
                  <a:gd name="connsiteY3" fmla="*/ 7144 h 76200"/>
                  <a:gd name="connsiteX4" fmla="*/ 71914 w 76200"/>
                  <a:gd name="connsiteY4" fmla="*/ 39529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71914" y="39529"/>
                    </a:moveTo>
                    <a:cubicBezTo>
                      <a:pt x="71914" y="57415"/>
                      <a:pt x="57415" y="71914"/>
                      <a:pt x="39529" y="71914"/>
                    </a:cubicBezTo>
                    <a:cubicBezTo>
                      <a:pt x="21643" y="71914"/>
                      <a:pt x="7144" y="57415"/>
                      <a:pt x="7144" y="39529"/>
                    </a:cubicBezTo>
                    <a:cubicBezTo>
                      <a:pt x="7144" y="21643"/>
                      <a:pt x="21643" y="7144"/>
                      <a:pt x="39529" y="7144"/>
                    </a:cubicBezTo>
                    <a:cubicBezTo>
                      <a:pt x="57415" y="7144"/>
                      <a:pt x="71914" y="21643"/>
                      <a:pt x="71914" y="3952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364" name="Freeform: Shape 364">
                <a:extLst>
                  <a:ext uri="{FF2B5EF4-FFF2-40B4-BE49-F238E27FC236}">
                    <a16:creationId xmlns="" xmlns:a16="http://schemas.microsoft.com/office/drawing/2014/main" id="{B3992BC7-936B-4B13-AB3E-EF06F499698C}"/>
                  </a:ext>
                </a:extLst>
              </p:cNvPr>
              <p:cNvSpPr/>
              <p:nvPr/>
            </p:nvSpPr>
            <p:spPr>
              <a:xfrm>
                <a:off x="6214586" y="3300888"/>
                <a:ext cx="76200" cy="76200"/>
              </a:xfrm>
              <a:custGeom>
                <a:avLst/>
                <a:gdLst>
                  <a:gd name="connsiteX0" fmla="*/ 71914 w 76200"/>
                  <a:gd name="connsiteY0" fmla="*/ 39529 h 76200"/>
                  <a:gd name="connsiteX1" fmla="*/ 39529 w 76200"/>
                  <a:gd name="connsiteY1" fmla="*/ 71914 h 76200"/>
                  <a:gd name="connsiteX2" fmla="*/ 7144 w 76200"/>
                  <a:gd name="connsiteY2" fmla="*/ 39529 h 76200"/>
                  <a:gd name="connsiteX3" fmla="*/ 39529 w 76200"/>
                  <a:gd name="connsiteY3" fmla="*/ 7144 h 76200"/>
                  <a:gd name="connsiteX4" fmla="*/ 71914 w 76200"/>
                  <a:gd name="connsiteY4" fmla="*/ 39529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71914" y="39529"/>
                    </a:moveTo>
                    <a:cubicBezTo>
                      <a:pt x="71914" y="57415"/>
                      <a:pt x="57415" y="71914"/>
                      <a:pt x="39529" y="71914"/>
                    </a:cubicBezTo>
                    <a:cubicBezTo>
                      <a:pt x="21643" y="71914"/>
                      <a:pt x="7144" y="57415"/>
                      <a:pt x="7144" y="39529"/>
                    </a:cubicBezTo>
                    <a:cubicBezTo>
                      <a:pt x="7144" y="21643"/>
                      <a:pt x="21643" y="7144"/>
                      <a:pt x="39529" y="7144"/>
                    </a:cubicBezTo>
                    <a:cubicBezTo>
                      <a:pt x="57415" y="7144"/>
                      <a:pt x="71914" y="21643"/>
                      <a:pt x="71914" y="3952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365" name="Freeform: Shape 365">
                <a:extLst>
                  <a:ext uri="{FF2B5EF4-FFF2-40B4-BE49-F238E27FC236}">
                    <a16:creationId xmlns="" xmlns:a16="http://schemas.microsoft.com/office/drawing/2014/main" id="{9F065F4D-048F-4F72-8292-09533AF009EB}"/>
                  </a:ext>
                </a:extLst>
              </p:cNvPr>
              <p:cNvSpPr/>
              <p:nvPr/>
            </p:nvSpPr>
            <p:spPr>
              <a:xfrm>
                <a:off x="6214586" y="3502818"/>
                <a:ext cx="76200" cy="76200"/>
              </a:xfrm>
              <a:custGeom>
                <a:avLst/>
                <a:gdLst>
                  <a:gd name="connsiteX0" fmla="*/ 71914 w 76200"/>
                  <a:gd name="connsiteY0" fmla="*/ 39529 h 76200"/>
                  <a:gd name="connsiteX1" fmla="*/ 39529 w 76200"/>
                  <a:gd name="connsiteY1" fmla="*/ 71914 h 76200"/>
                  <a:gd name="connsiteX2" fmla="*/ 7144 w 76200"/>
                  <a:gd name="connsiteY2" fmla="*/ 39529 h 76200"/>
                  <a:gd name="connsiteX3" fmla="*/ 39529 w 76200"/>
                  <a:gd name="connsiteY3" fmla="*/ 7144 h 76200"/>
                  <a:gd name="connsiteX4" fmla="*/ 71914 w 76200"/>
                  <a:gd name="connsiteY4" fmla="*/ 39529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71914" y="39529"/>
                    </a:moveTo>
                    <a:cubicBezTo>
                      <a:pt x="71914" y="57415"/>
                      <a:pt x="57415" y="71914"/>
                      <a:pt x="39529" y="71914"/>
                    </a:cubicBezTo>
                    <a:cubicBezTo>
                      <a:pt x="21643" y="71914"/>
                      <a:pt x="7144" y="57415"/>
                      <a:pt x="7144" y="39529"/>
                    </a:cubicBezTo>
                    <a:cubicBezTo>
                      <a:pt x="7144" y="21643"/>
                      <a:pt x="21643" y="7144"/>
                      <a:pt x="39529" y="7144"/>
                    </a:cubicBezTo>
                    <a:cubicBezTo>
                      <a:pt x="57415" y="7144"/>
                      <a:pt x="71914" y="21643"/>
                      <a:pt x="71914" y="3952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366" name="Freeform: Shape 366">
                <a:extLst>
                  <a:ext uri="{FF2B5EF4-FFF2-40B4-BE49-F238E27FC236}">
                    <a16:creationId xmlns="" xmlns:a16="http://schemas.microsoft.com/office/drawing/2014/main" id="{33B69DC0-3DE5-4D26-AEA0-8F131DD5EDD5}"/>
                  </a:ext>
                </a:extLst>
              </p:cNvPr>
              <p:cNvSpPr/>
              <p:nvPr/>
            </p:nvSpPr>
            <p:spPr>
              <a:xfrm>
                <a:off x="6214586" y="3705701"/>
                <a:ext cx="76200" cy="76200"/>
              </a:xfrm>
              <a:custGeom>
                <a:avLst/>
                <a:gdLst>
                  <a:gd name="connsiteX0" fmla="*/ 71914 w 76200"/>
                  <a:gd name="connsiteY0" fmla="*/ 39529 h 76200"/>
                  <a:gd name="connsiteX1" fmla="*/ 39529 w 76200"/>
                  <a:gd name="connsiteY1" fmla="*/ 71914 h 76200"/>
                  <a:gd name="connsiteX2" fmla="*/ 7144 w 76200"/>
                  <a:gd name="connsiteY2" fmla="*/ 39529 h 76200"/>
                  <a:gd name="connsiteX3" fmla="*/ 39529 w 76200"/>
                  <a:gd name="connsiteY3" fmla="*/ 7144 h 76200"/>
                  <a:gd name="connsiteX4" fmla="*/ 71914 w 76200"/>
                  <a:gd name="connsiteY4" fmla="*/ 39529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71914" y="39529"/>
                    </a:moveTo>
                    <a:cubicBezTo>
                      <a:pt x="71914" y="57415"/>
                      <a:pt x="57415" y="71914"/>
                      <a:pt x="39529" y="71914"/>
                    </a:cubicBezTo>
                    <a:cubicBezTo>
                      <a:pt x="21643" y="71914"/>
                      <a:pt x="7144" y="57415"/>
                      <a:pt x="7144" y="39529"/>
                    </a:cubicBezTo>
                    <a:cubicBezTo>
                      <a:pt x="7144" y="21643"/>
                      <a:pt x="21643" y="7144"/>
                      <a:pt x="39529" y="7144"/>
                    </a:cubicBezTo>
                    <a:cubicBezTo>
                      <a:pt x="57415" y="7144"/>
                      <a:pt x="71914" y="21643"/>
                      <a:pt x="71914" y="3952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367" name="Freeform: Shape 367">
                <a:extLst>
                  <a:ext uri="{FF2B5EF4-FFF2-40B4-BE49-F238E27FC236}">
                    <a16:creationId xmlns="" xmlns:a16="http://schemas.microsoft.com/office/drawing/2014/main" id="{6DC9FAD0-721B-446D-A9E3-DB7BAA32AC68}"/>
                  </a:ext>
                </a:extLst>
              </p:cNvPr>
              <p:cNvSpPr/>
              <p:nvPr/>
            </p:nvSpPr>
            <p:spPr>
              <a:xfrm>
                <a:off x="6214586" y="3907631"/>
                <a:ext cx="76200" cy="76200"/>
              </a:xfrm>
              <a:custGeom>
                <a:avLst/>
                <a:gdLst>
                  <a:gd name="connsiteX0" fmla="*/ 71914 w 76200"/>
                  <a:gd name="connsiteY0" fmla="*/ 39529 h 76200"/>
                  <a:gd name="connsiteX1" fmla="*/ 39529 w 76200"/>
                  <a:gd name="connsiteY1" fmla="*/ 71914 h 76200"/>
                  <a:gd name="connsiteX2" fmla="*/ 7144 w 76200"/>
                  <a:gd name="connsiteY2" fmla="*/ 39529 h 76200"/>
                  <a:gd name="connsiteX3" fmla="*/ 39529 w 76200"/>
                  <a:gd name="connsiteY3" fmla="*/ 7144 h 76200"/>
                  <a:gd name="connsiteX4" fmla="*/ 71914 w 76200"/>
                  <a:gd name="connsiteY4" fmla="*/ 39529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71914" y="39529"/>
                    </a:moveTo>
                    <a:cubicBezTo>
                      <a:pt x="71914" y="57415"/>
                      <a:pt x="57415" y="71914"/>
                      <a:pt x="39529" y="71914"/>
                    </a:cubicBezTo>
                    <a:cubicBezTo>
                      <a:pt x="21643" y="71914"/>
                      <a:pt x="7144" y="57415"/>
                      <a:pt x="7144" y="39529"/>
                    </a:cubicBezTo>
                    <a:cubicBezTo>
                      <a:pt x="7144" y="21643"/>
                      <a:pt x="21643" y="7144"/>
                      <a:pt x="39529" y="7144"/>
                    </a:cubicBezTo>
                    <a:cubicBezTo>
                      <a:pt x="57415" y="7144"/>
                      <a:pt x="71914" y="21643"/>
                      <a:pt x="71914" y="3952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368" name="Freeform: Shape 368">
                <a:extLst>
                  <a:ext uri="{FF2B5EF4-FFF2-40B4-BE49-F238E27FC236}">
                    <a16:creationId xmlns="" xmlns:a16="http://schemas.microsoft.com/office/drawing/2014/main" id="{0422C360-D527-4016-AA7F-AEE172521AF5}"/>
                  </a:ext>
                </a:extLst>
              </p:cNvPr>
              <p:cNvSpPr/>
              <p:nvPr/>
            </p:nvSpPr>
            <p:spPr>
              <a:xfrm>
                <a:off x="6214586" y="4109561"/>
                <a:ext cx="76200" cy="76200"/>
              </a:xfrm>
              <a:custGeom>
                <a:avLst/>
                <a:gdLst>
                  <a:gd name="connsiteX0" fmla="*/ 71914 w 76200"/>
                  <a:gd name="connsiteY0" fmla="*/ 39529 h 76200"/>
                  <a:gd name="connsiteX1" fmla="*/ 39529 w 76200"/>
                  <a:gd name="connsiteY1" fmla="*/ 71914 h 76200"/>
                  <a:gd name="connsiteX2" fmla="*/ 7144 w 76200"/>
                  <a:gd name="connsiteY2" fmla="*/ 39529 h 76200"/>
                  <a:gd name="connsiteX3" fmla="*/ 39529 w 76200"/>
                  <a:gd name="connsiteY3" fmla="*/ 7144 h 76200"/>
                  <a:gd name="connsiteX4" fmla="*/ 71914 w 76200"/>
                  <a:gd name="connsiteY4" fmla="*/ 39529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71914" y="39529"/>
                    </a:moveTo>
                    <a:cubicBezTo>
                      <a:pt x="71914" y="57415"/>
                      <a:pt x="57415" y="71914"/>
                      <a:pt x="39529" y="71914"/>
                    </a:cubicBezTo>
                    <a:cubicBezTo>
                      <a:pt x="21643" y="71914"/>
                      <a:pt x="7144" y="57415"/>
                      <a:pt x="7144" y="39529"/>
                    </a:cubicBezTo>
                    <a:cubicBezTo>
                      <a:pt x="7144" y="21643"/>
                      <a:pt x="21643" y="7144"/>
                      <a:pt x="39529" y="7144"/>
                    </a:cubicBezTo>
                    <a:cubicBezTo>
                      <a:pt x="57415" y="7144"/>
                      <a:pt x="71914" y="21643"/>
                      <a:pt x="71914" y="3952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369" name="Freeform: Shape 369">
                <a:extLst>
                  <a:ext uri="{FF2B5EF4-FFF2-40B4-BE49-F238E27FC236}">
                    <a16:creationId xmlns="" xmlns:a16="http://schemas.microsoft.com/office/drawing/2014/main" id="{4C7EC8D5-BBE8-44EA-915D-80084D988A47}"/>
                  </a:ext>
                </a:extLst>
              </p:cNvPr>
              <p:cNvSpPr/>
              <p:nvPr/>
            </p:nvSpPr>
            <p:spPr>
              <a:xfrm>
                <a:off x="6214586" y="4311491"/>
                <a:ext cx="76200" cy="76200"/>
              </a:xfrm>
              <a:custGeom>
                <a:avLst/>
                <a:gdLst>
                  <a:gd name="connsiteX0" fmla="*/ 71914 w 76200"/>
                  <a:gd name="connsiteY0" fmla="*/ 39529 h 76200"/>
                  <a:gd name="connsiteX1" fmla="*/ 39529 w 76200"/>
                  <a:gd name="connsiteY1" fmla="*/ 71914 h 76200"/>
                  <a:gd name="connsiteX2" fmla="*/ 7144 w 76200"/>
                  <a:gd name="connsiteY2" fmla="*/ 39529 h 76200"/>
                  <a:gd name="connsiteX3" fmla="*/ 39529 w 76200"/>
                  <a:gd name="connsiteY3" fmla="*/ 7144 h 76200"/>
                  <a:gd name="connsiteX4" fmla="*/ 71914 w 76200"/>
                  <a:gd name="connsiteY4" fmla="*/ 39529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71914" y="39529"/>
                    </a:moveTo>
                    <a:cubicBezTo>
                      <a:pt x="71914" y="57414"/>
                      <a:pt x="57415" y="71914"/>
                      <a:pt x="39529" y="71914"/>
                    </a:cubicBezTo>
                    <a:cubicBezTo>
                      <a:pt x="21643" y="71914"/>
                      <a:pt x="7144" y="57414"/>
                      <a:pt x="7144" y="39529"/>
                    </a:cubicBezTo>
                    <a:cubicBezTo>
                      <a:pt x="7144" y="21643"/>
                      <a:pt x="21643" y="7144"/>
                      <a:pt x="39529" y="7144"/>
                    </a:cubicBezTo>
                    <a:cubicBezTo>
                      <a:pt x="57415" y="7144"/>
                      <a:pt x="71914" y="21643"/>
                      <a:pt x="71914" y="3952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370" name="Freeform: Shape 370">
                <a:extLst>
                  <a:ext uri="{FF2B5EF4-FFF2-40B4-BE49-F238E27FC236}">
                    <a16:creationId xmlns="" xmlns:a16="http://schemas.microsoft.com/office/drawing/2014/main" id="{ADE9E1C5-608B-46FF-8019-F914840A97BB}"/>
                  </a:ext>
                </a:extLst>
              </p:cNvPr>
              <p:cNvSpPr/>
              <p:nvPr/>
            </p:nvSpPr>
            <p:spPr>
              <a:xfrm>
                <a:off x="6214586" y="4514373"/>
                <a:ext cx="76200" cy="76200"/>
              </a:xfrm>
              <a:custGeom>
                <a:avLst/>
                <a:gdLst>
                  <a:gd name="connsiteX0" fmla="*/ 71914 w 76200"/>
                  <a:gd name="connsiteY0" fmla="*/ 39529 h 76200"/>
                  <a:gd name="connsiteX1" fmla="*/ 39529 w 76200"/>
                  <a:gd name="connsiteY1" fmla="*/ 71914 h 76200"/>
                  <a:gd name="connsiteX2" fmla="*/ 7144 w 76200"/>
                  <a:gd name="connsiteY2" fmla="*/ 39529 h 76200"/>
                  <a:gd name="connsiteX3" fmla="*/ 39529 w 76200"/>
                  <a:gd name="connsiteY3" fmla="*/ 7144 h 76200"/>
                  <a:gd name="connsiteX4" fmla="*/ 71914 w 76200"/>
                  <a:gd name="connsiteY4" fmla="*/ 39529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71914" y="39529"/>
                    </a:moveTo>
                    <a:cubicBezTo>
                      <a:pt x="71914" y="57415"/>
                      <a:pt x="57415" y="71914"/>
                      <a:pt x="39529" y="71914"/>
                    </a:cubicBezTo>
                    <a:cubicBezTo>
                      <a:pt x="21643" y="71914"/>
                      <a:pt x="7144" y="57415"/>
                      <a:pt x="7144" y="39529"/>
                    </a:cubicBezTo>
                    <a:cubicBezTo>
                      <a:pt x="7144" y="21643"/>
                      <a:pt x="21643" y="7144"/>
                      <a:pt x="39529" y="7144"/>
                    </a:cubicBezTo>
                    <a:cubicBezTo>
                      <a:pt x="57415" y="7144"/>
                      <a:pt x="71914" y="21643"/>
                      <a:pt x="71914" y="3952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371" name="Freeform: Shape 371">
                <a:extLst>
                  <a:ext uri="{FF2B5EF4-FFF2-40B4-BE49-F238E27FC236}">
                    <a16:creationId xmlns="" xmlns:a16="http://schemas.microsoft.com/office/drawing/2014/main" id="{4E6FB281-EF1D-467C-AF61-0BA09C0BB679}"/>
                  </a:ext>
                </a:extLst>
              </p:cNvPr>
              <p:cNvSpPr/>
              <p:nvPr/>
            </p:nvSpPr>
            <p:spPr>
              <a:xfrm>
                <a:off x="6011704" y="2289333"/>
                <a:ext cx="76200" cy="76200"/>
              </a:xfrm>
              <a:custGeom>
                <a:avLst/>
                <a:gdLst>
                  <a:gd name="connsiteX0" fmla="*/ 73819 w 76200"/>
                  <a:gd name="connsiteY0" fmla="*/ 40481 h 76200"/>
                  <a:gd name="connsiteX1" fmla="*/ 40481 w 76200"/>
                  <a:gd name="connsiteY1" fmla="*/ 73819 h 76200"/>
                  <a:gd name="connsiteX2" fmla="*/ 7144 w 76200"/>
                  <a:gd name="connsiteY2" fmla="*/ 40481 h 76200"/>
                  <a:gd name="connsiteX3" fmla="*/ 40481 w 76200"/>
                  <a:gd name="connsiteY3" fmla="*/ 7144 h 76200"/>
                  <a:gd name="connsiteX4" fmla="*/ 73819 w 76200"/>
                  <a:gd name="connsiteY4" fmla="*/ 40481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73819" y="40481"/>
                    </a:moveTo>
                    <a:cubicBezTo>
                      <a:pt x="73819" y="58893"/>
                      <a:pt x="58893" y="73819"/>
                      <a:pt x="40481" y="73819"/>
                    </a:cubicBezTo>
                    <a:cubicBezTo>
                      <a:pt x="22070" y="73819"/>
                      <a:pt x="7144" y="58893"/>
                      <a:pt x="7144" y="40481"/>
                    </a:cubicBezTo>
                    <a:cubicBezTo>
                      <a:pt x="7144" y="22069"/>
                      <a:pt x="22070" y="7144"/>
                      <a:pt x="40481" y="7144"/>
                    </a:cubicBezTo>
                    <a:cubicBezTo>
                      <a:pt x="58893" y="7144"/>
                      <a:pt x="73819" y="22069"/>
                      <a:pt x="73819" y="404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372" name="Freeform: Shape 372">
                <a:extLst>
                  <a:ext uri="{FF2B5EF4-FFF2-40B4-BE49-F238E27FC236}">
                    <a16:creationId xmlns="" xmlns:a16="http://schemas.microsoft.com/office/drawing/2014/main" id="{A90F3822-D6B4-4E0B-8305-4AD8EF4BE64A}"/>
                  </a:ext>
                </a:extLst>
              </p:cNvPr>
              <p:cNvSpPr/>
              <p:nvPr/>
            </p:nvSpPr>
            <p:spPr>
              <a:xfrm>
                <a:off x="6011704" y="2491263"/>
                <a:ext cx="76200" cy="76200"/>
              </a:xfrm>
              <a:custGeom>
                <a:avLst/>
                <a:gdLst>
                  <a:gd name="connsiteX0" fmla="*/ 73819 w 76200"/>
                  <a:gd name="connsiteY0" fmla="*/ 40481 h 76200"/>
                  <a:gd name="connsiteX1" fmla="*/ 40481 w 76200"/>
                  <a:gd name="connsiteY1" fmla="*/ 73819 h 76200"/>
                  <a:gd name="connsiteX2" fmla="*/ 7144 w 76200"/>
                  <a:gd name="connsiteY2" fmla="*/ 40481 h 76200"/>
                  <a:gd name="connsiteX3" fmla="*/ 40481 w 76200"/>
                  <a:gd name="connsiteY3" fmla="*/ 7144 h 76200"/>
                  <a:gd name="connsiteX4" fmla="*/ 73819 w 76200"/>
                  <a:gd name="connsiteY4" fmla="*/ 40481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73819" y="40481"/>
                    </a:moveTo>
                    <a:cubicBezTo>
                      <a:pt x="73819" y="58893"/>
                      <a:pt x="58893" y="73819"/>
                      <a:pt x="40481" y="73819"/>
                    </a:cubicBezTo>
                    <a:cubicBezTo>
                      <a:pt x="22070" y="73819"/>
                      <a:pt x="7144" y="58893"/>
                      <a:pt x="7144" y="40481"/>
                    </a:cubicBezTo>
                    <a:cubicBezTo>
                      <a:pt x="7144" y="22069"/>
                      <a:pt x="22070" y="7144"/>
                      <a:pt x="40481" y="7144"/>
                    </a:cubicBezTo>
                    <a:cubicBezTo>
                      <a:pt x="58893" y="7144"/>
                      <a:pt x="73819" y="22069"/>
                      <a:pt x="73819" y="404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373" name="Freeform: Shape 373">
                <a:extLst>
                  <a:ext uri="{FF2B5EF4-FFF2-40B4-BE49-F238E27FC236}">
                    <a16:creationId xmlns="" xmlns:a16="http://schemas.microsoft.com/office/drawing/2014/main" id="{25977F7A-30C8-4073-AD66-CDA603A3BA48}"/>
                  </a:ext>
                </a:extLst>
              </p:cNvPr>
              <p:cNvSpPr/>
              <p:nvPr/>
            </p:nvSpPr>
            <p:spPr>
              <a:xfrm>
                <a:off x="6011704" y="2693193"/>
                <a:ext cx="76200" cy="76200"/>
              </a:xfrm>
              <a:custGeom>
                <a:avLst/>
                <a:gdLst>
                  <a:gd name="connsiteX0" fmla="*/ 73819 w 76200"/>
                  <a:gd name="connsiteY0" fmla="*/ 40481 h 76200"/>
                  <a:gd name="connsiteX1" fmla="*/ 40481 w 76200"/>
                  <a:gd name="connsiteY1" fmla="*/ 73819 h 76200"/>
                  <a:gd name="connsiteX2" fmla="*/ 7144 w 76200"/>
                  <a:gd name="connsiteY2" fmla="*/ 40481 h 76200"/>
                  <a:gd name="connsiteX3" fmla="*/ 40481 w 76200"/>
                  <a:gd name="connsiteY3" fmla="*/ 7144 h 76200"/>
                  <a:gd name="connsiteX4" fmla="*/ 73819 w 76200"/>
                  <a:gd name="connsiteY4" fmla="*/ 40481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73819" y="40481"/>
                    </a:moveTo>
                    <a:cubicBezTo>
                      <a:pt x="73819" y="58893"/>
                      <a:pt x="58893" y="73819"/>
                      <a:pt x="40481" y="73819"/>
                    </a:cubicBezTo>
                    <a:cubicBezTo>
                      <a:pt x="22070" y="73819"/>
                      <a:pt x="7144" y="58893"/>
                      <a:pt x="7144" y="40481"/>
                    </a:cubicBezTo>
                    <a:cubicBezTo>
                      <a:pt x="7144" y="22069"/>
                      <a:pt x="22070" y="7144"/>
                      <a:pt x="40481" y="7144"/>
                    </a:cubicBezTo>
                    <a:cubicBezTo>
                      <a:pt x="58893" y="7144"/>
                      <a:pt x="73819" y="22069"/>
                      <a:pt x="73819" y="404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374" name="Freeform: Shape 374">
                <a:extLst>
                  <a:ext uri="{FF2B5EF4-FFF2-40B4-BE49-F238E27FC236}">
                    <a16:creationId xmlns="" xmlns:a16="http://schemas.microsoft.com/office/drawing/2014/main" id="{EB5AB8B6-473B-49E4-8E44-6244D2FC2897}"/>
                  </a:ext>
                </a:extLst>
              </p:cNvPr>
              <p:cNvSpPr/>
              <p:nvPr/>
            </p:nvSpPr>
            <p:spPr>
              <a:xfrm>
                <a:off x="6010751" y="2896076"/>
                <a:ext cx="76200" cy="76200"/>
              </a:xfrm>
              <a:custGeom>
                <a:avLst/>
                <a:gdLst>
                  <a:gd name="connsiteX0" fmla="*/ 7144 w 76200"/>
                  <a:gd name="connsiteY0" fmla="*/ 40481 h 76200"/>
                  <a:gd name="connsiteX1" fmla="*/ 40481 w 76200"/>
                  <a:gd name="connsiteY1" fmla="*/ 73819 h 76200"/>
                  <a:gd name="connsiteX2" fmla="*/ 73819 w 76200"/>
                  <a:gd name="connsiteY2" fmla="*/ 40481 h 76200"/>
                  <a:gd name="connsiteX3" fmla="*/ 40481 w 76200"/>
                  <a:gd name="connsiteY3" fmla="*/ 7144 h 76200"/>
                  <a:gd name="connsiteX4" fmla="*/ 7144 w 76200"/>
                  <a:gd name="connsiteY4" fmla="*/ 40481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7144" y="40481"/>
                    </a:moveTo>
                    <a:cubicBezTo>
                      <a:pt x="7144" y="59531"/>
                      <a:pt x="22384" y="73819"/>
                      <a:pt x="40481" y="73819"/>
                    </a:cubicBezTo>
                    <a:cubicBezTo>
                      <a:pt x="58579" y="73819"/>
                      <a:pt x="73819" y="58579"/>
                      <a:pt x="73819" y="40481"/>
                    </a:cubicBezTo>
                    <a:cubicBezTo>
                      <a:pt x="73819" y="22384"/>
                      <a:pt x="58579" y="7144"/>
                      <a:pt x="40481" y="7144"/>
                    </a:cubicBezTo>
                    <a:cubicBezTo>
                      <a:pt x="22384" y="7144"/>
                      <a:pt x="7144" y="21431"/>
                      <a:pt x="7144" y="404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375" name="Freeform: Shape 375">
                <a:extLst>
                  <a:ext uri="{FF2B5EF4-FFF2-40B4-BE49-F238E27FC236}">
                    <a16:creationId xmlns="" xmlns:a16="http://schemas.microsoft.com/office/drawing/2014/main" id="{DA4FFEC0-EC55-4EAD-854D-8EC5B506CA45}"/>
                  </a:ext>
                </a:extLst>
              </p:cNvPr>
              <p:cNvSpPr/>
              <p:nvPr/>
            </p:nvSpPr>
            <p:spPr>
              <a:xfrm>
                <a:off x="6011704" y="3098006"/>
                <a:ext cx="76200" cy="76200"/>
              </a:xfrm>
              <a:custGeom>
                <a:avLst/>
                <a:gdLst>
                  <a:gd name="connsiteX0" fmla="*/ 73819 w 76200"/>
                  <a:gd name="connsiteY0" fmla="*/ 40481 h 76200"/>
                  <a:gd name="connsiteX1" fmla="*/ 40481 w 76200"/>
                  <a:gd name="connsiteY1" fmla="*/ 73819 h 76200"/>
                  <a:gd name="connsiteX2" fmla="*/ 7144 w 76200"/>
                  <a:gd name="connsiteY2" fmla="*/ 40481 h 76200"/>
                  <a:gd name="connsiteX3" fmla="*/ 40481 w 76200"/>
                  <a:gd name="connsiteY3" fmla="*/ 7144 h 76200"/>
                  <a:gd name="connsiteX4" fmla="*/ 73819 w 76200"/>
                  <a:gd name="connsiteY4" fmla="*/ 40481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73819" y="40481"/>
                    </a:moveTo>
                    <a:cubicBezTo>
                      <a:pt x="73819" y="58893"/>
                      <a:pt x="58893" y="73819"/>
                      <a:pt x="40481" y="73819"/>
                    </a:cubicBezTo>
                    <a:cubicBezTo>
                      <a:pt x="22070" y="73819"/>
                      <a:pt x="7144" y="58893"/>
                      <a:pt x="7144" y="40481"/>
                    </a:cubicBezTo>
                    <a:cubicBezTo>
                      <a:pt x="7144" y="22070"/>
                      <a:pt x="22070" y="7144"/>
                      <a:pt x="40481" y="7144"/>
                    </a:cubicBezTo>
                    <a:cubicBezTo>
                      <a:pt x="58893" y="7144"/>
                      <a:pt x="73819" y="22070"/>
                      <a:pt x="73819" y="404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376" name="Freeform: Shape 376">
                <a:extLst>
                  <a:ext uri="{FF2B5EF4-FFF2-40B4-BE49-F238E27FC236}">
                    <a16:creationId xmlns="" xmlns:a16="http://schemas.microsoft.com/office/drawing/2014/main" id="{55EA9CCD-4807-463B-B388-5DA332EB0407}"/>
                  </a:ext>
                </a:extLst>
              </p:cNvPr>
              <p:cNvSpPr/>
              <p:nvPr/>
            </p:nvSpPr>
            <p:spPr>
              <a:xfrm>
                <a:off x="6011704" y="3299936"/>
                <a:ext cx="76200" cy="76200"/>
              </a:xfrm>
              <a:custGeom>
                <a:avLst/>
                <a:gdLst>
                  <a:gd name="connsiteX0" fmla="*/ 73819 w 76200"/>
                  <a:gd name="connsiteY0" fmla="*/ 40481 h 76200"/>
                  <a:gd name="connsiteX1" fmla="*/ 40481 w 76200"/>
                  <a:gd name="connsiteY1" fmla="*/ 73819 h 76200"/>
                  <a:gd name="connsiteX2" fmla="*/ 7144 w 76200"/>
                  <a:gd name="connsiteY2" fmla="*/ 40481 h 76200"/>
                  <a:gd name="connsiteX3" fmla="*/ 40481 w 76200"/>
                  <a:gd name="connsiteY3" fmla="*/ 7144 h 76200"/>
                  <a:gd name="connsiteX4" fmla="*/ 73819 w 76200"/>
                  <a:gd name="connsiteY4" fmla="*/ 40481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73819" y="40481"/>
                    </a:moveTo>
                    <a:cubicBezTo>
                      <a:pt x="73819" y="58893"/>
                      <a:pt x="58893" y="73819"/>
                      <a:pt x="40481" y="73819"/>
                    </a:cubicBezTo>
                    <a:cubicBezTo>
                      <a:pt x="22070" y="73819"/>
                      <a:pt x="7144" y="58893"/>
                      <a:pt x="7144" y="40481"/>
                    </a:cubicBezTo>
                    <a:cubicBezTo>
                      <a:pt x="7144" y="22070"/>
                      <a:pt x="22070" y="7144"/>
                      <a:pt x="40481" y="7144"/>
                    </a:cubicBezTo>
                    <a:cubicBezTo>
                      <a:pt x="58893" y="7144"/>
                      <a:pt x="73819" y="22070"/>
                      <a:pt x="73819" y="404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377" name="Freeform: Shape 377">
                <a:extLst>
                  <a:ext uri="{FF2B5EF4-FFF2-40B4-BE49-F238E27FC236}">
                    <a16:creationId xmlns="" xmlns:a16="http://schemas.microsoft.com/office/drawing/2014/main" id="{257944A5-F1F0-4E43-9C12-0FA97F99613E}"/>
                  </a:ext>
                </a:extLst>
              </p:cNvPr>
              <p:cNvSpPr/>
              <p:nvPr/>
            </p:nvSpPr>
            <p:spPr>
              <a:xfrm>
                <a:off x="6011704" y="3501866"/>
                <a:ext cx="76200" cy="76200"/>
              </a:xfrm>
              <a:custGeom>
                <a:avLst/>
                <a:gdLst>
                  <a:gd name="connsiteX0" fmla="*/ 73819 w 76200"/>
                  <a:gd name="connsiteY0" fmla="*/ 40481 h 76200"/>
                  <a:gd name="connsiteX1" fmla="*/ 40481 w 76200"/>
                  <a:gd name="connsiteY1" fmla="*/ 73819 h 76200"/>
                  <a:gd name="connsiteX2" fmla="*/ 7144 w 76200"/>
                  <a:gd name="connsiteY2" fmla="*/ 40481 h 76200"/>
                  <a:gd name="connsiteX3" fmla="*/ 40481 w 76200"/>
                  <a:gd name="connsiteY3" fmla="*/ 7144 h 76200"/>
                  <a:gd name="connsiteX4" fmla="*/ 73819 w 76200"/>
                  <a:gd name="connsiteY4" fmla="*/ 40481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73819" y="40481"/>
                    </a:moveTo>
                    <a:cubicBezTo>
                      <a:pt x="73819" y="58893"/>
                      <a:pt x="58893" y="73819"/>
                      <a:pt x="40481" y="73819"/>
                    </a:cubicBezTo>
                    <a:cubicBezTo>
                      <a:pt x="22070" y="73819"/>
                      <a:pt x="7144" y="58893"/>
                      <a:pt x="7144" y="40481"/>
                    </a:cubicBezTo>
                    <a:cubicBezTo>
                      <a:pt x="7144" y="22070"/>
                      <a:pt x="22070" y="7144"/>
                      <a:pt x="40481" y="7144"/>
                    </a:cubicBezTo>
                    <a:cubicBezTo>
                      <a:pt x="58893" y="7144"/>
                      <a:pt x="73819" y="22070"/>
                      <a:pt x="73819" y="404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378" name="Freeform: Shape 378">
                <a:extLst>
                  <a:ext uri="{FF2B5EF4-FFF2-40B4-BE49-F238E27FC236}">
                    <a16:creationId xmlns="" xmlns:a16="http://schemas.microsoft.com/office/drawing/2014/main" id="{08C4BE0C-E840-4199-B4AF-E9430BFC8B28}"/>
                  </a:ext>
                </a:extLst>
              </p:cNvPr>
              <p:cNvSpPr/>
              <p:nvPr/>
            </p:nvSpPr>
            <p:spPr>
              <a:xfrm>
                <a:off x="6011704" y="3704748"/>
                <a:ext cx="76200" cy="76200"/>
              </a:xfrm>
              <a:custGeom>
                <a:avLst/>
                <a:gdLst>
                  <a:gd name="connsiteX0" fmla="*/ 73819 w 76200"/>
                  <a:gd name="connsiteY0" fmla="*/ 40481 h 76200"/>
                  <a:gd name="connsiteX1" fmla="*/ 40481 w 76200"/>
                  <a:gd name="connsiteY1" fmla="*/ 73819 h 76200"/>
                  <a:gd name="connsiteX2" fmla="*/ 7144 w 76200"/>
                  <a:gd name="connsiteY2" fmla="*/ 40481 h 76200"/>
                  <a:gd name="connsiteX3" fmla="*/ 40481 w 76200"/>
                  <a:gd name="connsiteY3" fmla="*/ 7144 h 76200"/>
                  <a:gd name="connsiteX4" fmla="*/ 73819 w 76200"/>
                  <a:gd name="connsiteY4" fmla="*/ 40481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73819" y="40481"/>
                    </a:moveTo>
                    <a:cubicBezTo>
                      <a:pt x="73819" y="58893"/>
                      <a:pt x="58893" y="73819"/>
                      <a:pt x="40481" y="73819"/>
                    </a:cubicBezTo>
                    <a:cubicBezTo>
                      <a:pt x="22070" y="73819"/>
                      <a:pt x="7144" y="58893"/>
                      <a:pt x="7144" y="40481"/>
                    </a:cubicBezTo>
                    <a:cubicBezTo>
                      <a:pt x="7144" y="22070"/>
                      <a:pt x="22070" y="7144"/>
                      <a:pt x="40481" y="7144"/>
                    </a:cubicBezTo>
                    <a:cubicBezTo>
                      <a:pt x="58893" y="7144"/>
                      <a:pt x="73819" y="22070"/>
                      <a:pt x="73819" y="404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379" name="Freeform: Shape 379">
                <a:extLst>
                  <a:ext uri="{FF2B5EF4-FFF2-40B4-BE49-F238E27FC236}">
                    <a16:creationId xmlns="" xmlns:a16="http://schemas.microsoft.com/office/drawing/2014/main" id="{2C9B5679-44EF-47A8-B084-C4488943D1A0}"/>
                  </a:ext>
                </a:extLst>
              </p:cNvPr>
              <p:cNvSpPr/>
              <p:nvPr/>
            </p:nvSpPr>
            <p:spPr>
              <a:xfrm>
                <a:off x="6011704" y="3906678"/>
                <a:ext cx="76200" cy="76200"/>
              </a:xfrm>
              <a:custGeom>
                <a:avLst/>
                <a:gdLst>
                  <a:gd name="connsiteX0" fmla="*/ 73819 w 76200"/>
                  <a:gd name="connsiteY0" fmla="*/ 40481 h 76200"/>
                  <a:gd name="connsiteX1" fmla="*/ 40481 w 76200"/>
                  <a:gd name="connsiteY1" fmla="*/ 73819 h 76200"/>
                  <a:gd name="connsiteX2" fmla="*/ 7144 w 76200"/>
                  <a:gd name="connsiteY2" fmla="*/ 40481 h 76200"/>
                  <a:gd name="connsiteX3" fmla="*/ 40481 w 76200"/>
                  <a:gd name="connsiteY3" fmla="*/ 7144 h 76200"/>
                  <a:gd name="connsiteX4" fmla="*/ 73819 w 76200"/>
                  <a:gd name="connsiteY4" fmla="*/ 40481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73819" y="40481"/>
                    </a:moveTo>
                    <a:cubicBezTo>
                      <a:pt x="73819" y="58893"/>
                      <a:pt x="58893" y="73819"/>
                      <a:pt x="40481" y="73819"/>
                    </a:cubicBezTo>
                    <a:cubicBezTo>
                      <a:pt x="22070" y="73819"/>
                      <a:pt x="7144" y="58893"/>
                      <a:pt x="7144" y="40481"/>
                    </a:cubicBezTo>
                    <a:cubicBezTo>
                      <a:pt x="7144" y="22070"/>
                      <a:pt x="22070" y="7144"/>
                      <a:pt x="40481" y="7144"/>
                    </a:cubicBezTo>
                    <a:cubicBezTo>
                      <a:pt x="58893" y="7144"/>
                      <a:pt x="73819" y="22070"/>
                      <a:pt x="73819" y="404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380" name="Freeform: Shape 380">
                <a:extLst>
                  <a:ext uri="{FF2B5EF4-FFF2-40B4-BE49-F238E27FC236}">
                    <a16:creationId xmlns="" xmlns:a16="http://schemas.microsoft.com/office/drawing/2014/main" id="{1C27B2BB-B8B2-4460-B80C-E8CB87761B1B}"/>
                  </a:ext>
                </a:extLst>
              </p:cNvPr>
              <p:cNvSpPr/>
              <p:nvPr/>
            </p:nvSpPr>
            <p:spPr>
              <a:xfrm>
                <a:off x="6011704" y="4108608"/>
                <a:ext cx="76200" cy="76200"/>
              </a:xfrm>
              <a:custGeom>
                <a:avLst/>
                <a:gdLst>
                  <a:gd name="connsiteX0" fmla="*/ 73819 w 76200"/>
                  <a:gd name="connsiteY0" fmla="*/ 40481 h 76200"/>
                  <a:gd name="connsiteX1" fmla="*/ 40481 w 76200"/>
                  <a:gd name="connsiteY1" fmla="*/ 73819 h 76200"/>
                  <a:gd name="connsiteX2" fmla="*/ 7144 w 76200"/>
                  <a:gd name="connsiteY2" fmla="*/ 40481 h 76200"/>
                  <a:gd name="connsiteX3" fmla="*/ 40481 w 76200"/>
                  <a:gd name="connsiteY3" fmla="*/ 7144 h 76200"/>
                  <a:gd name="connsiteX4" fmla="*/ 73819 w 76200"/>
                  <a:gd name="connsiteY4" fmla="*/ 40481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73819" y="40481"/>
                    </a:moveTo>
                    <a:cubicBezTo>
                      <a:pt x="73819" y="58893"/>
                      <a:pt x="58893" y="73819"/>
                      <a:pt x="40481" y="73819"/>
                    </a:cubicBezTo>
                    <a:cubicBezTo>
                      <a:pt x="22070" y="73819"/>
                      <a:pt x="7144" y="58893"/>
                      <a:pt x="7144" y="40481"/>
                    </a:cubicBezTo>
                    <a:cubicBezTo>
                      <a:pt x="7144" y="22070"/>
                      <a:pt x="22070" y="7144"/>
                      <a:pt x="40481" y="7144"/>
                    </a:cubicBezTo>
                    <a:cubicBezTo>
                      <a:pt x="58893" y="7144"/>
                      <a:pt x="73819" y="22070"/>
                      <a:pt x="73819" y="404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381" name="Freeform: Shape 381">
                <a:extLst>
                  <a:ext uri="{FF2B5EF4-FFF2-40B4-BE49-F238E27FC236}">
                    <a16:creationId xmlns="" xmlns:a16="http://schemas.microsoft.com/office/drawing/2014/main" id="{A3BBC989-6B88-47CB-A6F1-2BAD3FD85488}"/>
                  </a:ext>
                </a:extLst>
              </p:cNvPr>
              <p:cNvSpPr/>
              <p:nvPr/>
            </p:nvSpPr>
            <p:spPr>
              <a:xfrm>
                <a:off x="6011704" y="4310538"/>
                <a:ext cx="76200" cy="76200"/>
              </a:xfrm>
              <a:custGeom>
                <a:avLst/>
                <a:gdLst>
                  <a:gd name="connsiteX0" fmla="*/ 73819 w 76200"/>
                  <a:gd name="connsiteY0" fmla="*/ 40481 h 76200"/>
                  <a:gd name="connsiteX1" fmla="*/ 40481 w 76200"/>
                  <a:gd name="connsiteY1" fmla="*/ 73819 h 76200"/>
                  <a:gd name="connsiteX2" fmla="*/ 7144 w 76200"/>
                  <a:gd name="connsiteY2" fmla="*/ 40481 h 76200"/>
                  <a:gd name="connsiteX3" fmla="*/ 40481 w 76200"/>
                  <a:gd name="connsiteY3" fmla="*/ 7144 h 76200"/>
                  <a:gd name="connsiteX4" fmla="*/ 73819 w 76200"/>
                  <a:gd name="connsiteY4" fmla="*/ 40481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73819" y="40481"/>
                    </a:moveTo>
                    <a:cubicBezTo>
                      <a:pt x="73819" y="58893"/>
                      <a:pt x="58893" y="73819"/>
                      <a:pt x="40481" y="73819"/>
                    </a:cubicBezTo>
                    <a:cubicBezTo>
                      <a:pt x="22070" y="73819"/>
                      <a:pt x="7144" y="58893"/>
                      <a:pt x="7144" y="40481"/>
                    </a:cubicBezTo>
                    <a:cubicBezTo>
                      <a:pt x="7144" y="22069"/>
                      <a:pt x="22070" y="7144"/>
                      <a:pt x="40481" y="7144"/>
                    </a:cubicBezTo>
                    <a:cubicBezTo>
                      <a:pt x="58893" y="7144"/>
                      <a:pt x="73819" y="22069"/>
                      <a:pt x="73819" y="404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382" name="Freeform: Shape 382">
                <a:extLst>
                  <a:ext uri="{FF2B5EF4-FFF2-40B4-BE49-F238E27FC236}">
                    <a16:creationId xmlns="" xmlns:a16="http://schemas.microsoft.com/office/drawing/2014/main" id="{ED72D1D8-C377-4382-B400-328F9E4F0FB3}"/>
                  </a:ext>
                </a:extLst>
              </p:cNvPr>
              <p:cNvSpPr/>
              <p:nvPr/>
            </p:nvSpPr>
            <p:spPr>
              <a:xfrm>
                <a:off x="6011704" y="4513421"/>
                <a:ext cx="76200" cy="76200"/>
              </a:xfrm>
              <a:custGeom>
                <a:avLst/>
                <a:gdLst>
                  <a:gd name="connsiteX0" fmla="*/ 73819 w 76200"/>
                  <a:gd name="connsiteY0" fmla="*/ 40481 h 76200"/>
                  <a:gd name="connsiteX1" fmla="*/ 40481 w 76200"/>
                  <a:gd name="connsiteY1" fmla="*/ 73819 h 76200"/>
                  <a:gd name="connsiteX2" fmla="*/ 7144 w 76200"/>
                  <a:gd name="connsiteY2" fmla="*/ 40481 h 76200"/>
                  <a:gd name="connsiteX3" fmla="*/ 40481 w 76200"/>
                  <a:gd name="connsiteY3" fmla="*/ 7144 h 76200"/>
                  <a:gd name="connsiteX4" fmla="*/ 73819 w 76200"/>
                  <a:gd name="connsiteY4" fmla="*/ 40481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73819" y="40481"/>
                    </a:moveTo>
                    <a:cubicBezTo>
                      <a:pt x="73819" y="58893"/>
                      <a:pt x="58893" y="73819"/>
                      <a:pt x="40481" y="73819"/>
                    </a:cubicBezTo>
                    <a:cubicBezTo>
                      <a:pt x="22070" y="73819"/>
                      <a:pt x="7144" y="58893"/>
                      <a:pt x="7144" y="40481"/>
                    </a:cubicBezTo>
                    <a:cubicBezTo>
                      <a:pt x="7144" y="22070"/>
                      <a:pt x="22070" y="7144"/>
                      <a:pt x="40481" y="7144"/>
                    </a:cubicBezTo>
                    <a:cubicBezTo>
                      <a:pt x="58893" y="7144"/>
                      <a:pt x="73819" y="22070"/>
                      <a:pt x="73819" y="404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383" name="Freeform: Shape 383">
                <a:extLst>
                  <a:ext uri="{FF2B5EF4-FFF2-40B4-BE49-F238E27FC236}">
                    <a16:creationId xmlns="" xmlns:a16="http://schemas.microsoft.com/office/drawing/2014/main" id="{48AC5CA4-7D2B-45C1-A5B2-7A65697B5B96}"/>
                  </a:ext>
                </a:extLst>
              </p:cNvPr>
              <p:cNvSpPr/>
              <p:nvPr/>
            </p:nvSpPr>
            <p:spPr>
              <a:xfrm>
                <a:off x="5807869" y="2288381"/>
                <a:ext cx="76200" cy="76200"/>
              </a:xfrm>
              <a:custGeom>
                <a:avLst/>
                <a:gdLst>
                  <a:gd name="connsiteX0" fmla="*/ 75724 w 76200"/>
                  <a:gd name="connsiteY0" fmla="*/ 41434 h 76200"/>
                  <a:gd name="connsiteX1" fmla="*/ 41434 w 76200"/>
                  <a:gd name="connsiteY1" fmla="*/ 75724 h 76200"/>
                  <a:gd name="connsiteX2" fmla="*/ 7144 w 76200"/>
                  <a:gd name="connsiteY2" fmla="*/ 41434 h 76200"/>
                  <a:gd name="connsiteX3" fmla="*/ 41434 w 76200"/>
                  <a:gd name="connsiteY3" fmla="*/ 7144 h 76200"/>
                  <a:gd name="connsiteX4" fmla="*/ 75724 w 76200"/>
                  <a:gd name="connsiteY4" fmla="*/ 41434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75724" y="41434"/>
                    </a:moveTo>
                    <a:cubicBezTo>
                      <a:pt x="75724" y="60372"/>
                      <a:pt x="60372" y="75724"/>
                      <a:pt x="41434" y="75724"/>
                    </a:cubicBezTo>
                    <a:cubicBezTo>
                      <a:pt x="22496" y="75724"/>
                      <a:pt x="7144" y="60372"/>
                      <a:pt x="7144" y="41434"/>
                    </a:cubicBezTo>
                    <a:cubicBezTo>
                      <a:pt x="7144" y="22496"/>
                      <a:pt x="22496" y="7144"/>
                      <a:pt x="41434" y="7144"/>
                    </a:cubicBezTo>
                    <a:cubicBezTo>
                      <a:pt x="60372" y="7144"/>
                      <a:pt x="75724" y="22496"/>
                      <a:pt x="75724" y="4143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384" name="Freeform: Shape 384">
                <a:extLst>
                  <a:ext uri="{FF2B5EF4-FFF2-40B4-BE49-F238E27FC236}">
                    <a16:creationId xmlns="" xmlns:a16="http://schemas.microsoft.com/office/drawing/2014/main" id="{2928CE1B-3894-48A7-9519-EF6DDD1AB189}"/>
                  </a:ext>
                </a:extLst>
              </p:cNvPr>
              <p:cNvSpPr/>
              <p:nvPr/>
            </p:nvSpPr>
            <p:spPr>
              <a:xfrm>
                <a:off x="5807869" y="2489358"/>
                <a:ext cx="76200" cy="76200"/>
              </a:xfrm>
              <a:custGeom>
                <a:avLst/>
                <a:gdLst>
                  <a:gd name="connsiteX0" fmla="*/ 75724 w 76200"/>
                  <a:gd name="connsiteY0" fmla="*/ 42386 h 76200"/>
                  <a:gd name="connsiteX1" fmla="*/ 41434 w 76200"/>
                  <a:gd name="connsiteY1" fmla="*/ 77629 h 76200"/>
                  <a:gd name="connsiteX2" fmla="*/ 7144 w 76200"/>
                  <a:gd name="connsiteY2" fmla="*/ 42386 h 76200"/>
                  <a:gd name="connsiteX3" fmla="*/ 41434 w 76200"/>
                  <a:gd name="connsiteY3" fmla="*/ 7144 h 76200"/>
                  <a:gd name="connsiteX4" fmla="*/ 75724 w 76200"/>
                  <a:gd name="connsiteY4" fmla="*/ 42386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75724" y="42386"/>
                    </a:moveTo>
                    <a:cubicBezTo>
                      <a:pt x="75724" y="61850"/>
                      <a:pt x="60372" y="77629"/>
                      <a:pt x="41434" y="77629"/>
                    </a:cubicBezTo>
                    <a:cubicBezTo>
                      <a:pt x="22496" y="77629"/>
                      <a:pt x="7144" y="61850"/>
                      <a:pt x="7144" y="42386"/>
                    </a:cubicBezTo>
                    <a:cubicBezTo>
                      <a:pt x="7144" y="22922"/>
                      <a:pt x="22496" y="7144"/>
                      <a:pt x="41434" y="7144"/>
                    </a:cubicBezTo>
                    <a:cubicBezTo>
                      <a:pt x="60372" y="7144"/>
                      <a:pt x="75724" y="22922"/>
                      <a:pt x="75724" y="4238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385" name="Freeform: Shape 385">
                <a:extLst>
                  <a:ext uri="{FF2B5EF4-FFF2-40B4-BE49-F238E27FC236}">
                    <a16:creationId xmlns="" xmlns:a16="http://schemas.microsoft.com/office/drawing/2014/main" id="{2955014F-57D8-4840-B61D-E34DC8B4D00F}"/>
                  </a:ext>
                </a:extLst>
              </p:cNvPr>
              <p:cNvSpPr/>
              <p:nvPr/>
            </p:nvSpPr>
            <p:spPr>
              <a:xfrm>
                <a:off x="5807869" y="2691288"/>
                <a:ext cx="76200" cy="76200"/>
              </a:xfrm>
              <a:custGeom>
                <a:avLst/>
                <a:gdLst>
                  <a:gd name="connsiteX0" fmla="*/ 75724 w 76200"/>
                  <a:gd name="connsiteY0" fmla="*/ 42386 h 76200"/>
                  <a:gd name="connsiteX1" fmla="*/ 41434 w 76200"/>
                  <a:gd name="connsiteY1" fmla="*/ 77629 h 76200"/>
                  <a:gd name="connsiteX2" fmla="*/ 7144 w 76200"/>
                  <a:gd name="connsiteY2" fmla="*/ 42386 h 76200"/>
                  <a:gd name="connsiteX3" fmla="*/ 41434 w 76200"/>
                  <a:gd name="connsiteY3" fmla="*/ 7144 h 76200"/>
                  <a:gd name="connsiteX4" fmla="*/ 75724 w 76200"/>
                  <a:gd name="connsiteY4" fmla="*/ 42386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75724" y="42386"/>
                    </a:moveTo>
                    <a:cubicBezTo>
                      <a:pt x="75724" y="61850"/>
                      <a:pt x="60372" y="77629"/>
                      <a:pt x="41434" y="77629"/>
                    </a:cubicBezTo>
                    <a:cubicBezTo>
                      <a:pt x="22496" y="77629"/>
                      <a:pt x="7144" y="61850"/>
                      <a:pt x="7144" y="42386"/>
                    </a:cubicBezTo>
                    <a:cubicBezTo>
                      <a:pt x="7144" y="22922"/>
                      <a:pt x="22496" y="7144"/>
                      <a:pt x="41434" y="7144"/>
                    </a:cubicBezTo>
                    <a:cubicBezTo>
                      <a:pt x="60372" y="7144"/>
                      <a:pt x="75724" y="22922"/>
                      <a:pt x="75724" y="4238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386" name="Freeform: Shape 386">
                <a:extLst>
                  <a:ext uri="{FF2B5EF4-FFF2-40B4-BE49-F238E27FC236}">
                    <a16:creationId xmlns="" xmlns:a16="http://schemas.microsoft.com/office/drawing/2014/main" id="{F2C23B2F-5A3B-4EDA-8281-8C427F3185B3}"/>
                  </a:ext>
                </a:extLst>
              </p:cNvPr>
              <p:cNvSpPr/>
              <p:nvPr/>
            </p:nvSpPr>
            <p:spPr>
              <a:xfrm>
                <a:off x="5807869" y="2895123"/>
                <a:ext cx="76200" cy="76200"/>
              </a:xfrm>
              <a:custGeom>
                <a:avLst/>
                <a:gdLst>
                  <a:gd name="connsiteX0" fmla="*/ 75724 w 76200"/>
                  <a:gd name="connsiteY0" fmla="*/ 41434 h 76200"/>
                  <a:gd name="connsiteX1" fmla="*/ 41434 w 76200"/>
                  <a:gd name="connsiteY1" fmla="*/ 75724 h 76200"/>
                  <a:gd name="connsiteX2" fmla="*/ 7144 w 76200"/>
                  <a:gd name="connsiteY2" fmla="*/ 41434 h 76200"/>
                  <a:gd name="connsiteX3" fmla="*/ 41434 w 76200"/>
                  <a:gd name="connsiteY3" fmla="*/ 7144 h 76200"/>
                  <a:gd name="connsiteX4" fmla="*/ 75724 w 76200"/>
                  <a:gd name="connsiteY4" fmla="*/ 41434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75724" y="41434"/>
                    </a:moveTo>
                    <a:cubicBezTo>
                      <a:pt x="75724" y="60372"/>
                      <a:pt x="60372" y="75724"/>
                      <a:pt x="41434" y="75724"/>
                    </a:cubicBezTo>
                    <a:cubicBezTo>
                      <a:pt x="22496" y="75724"/>
                      <a:pt x="7144" y="60372"/>
                      <a:pt x="7144" y="41434"/>
                    </a:cubicBezTo>
                    <a:cubicBezTo>
                      <a:pt x="7144" y="22496"/>
                      <a:pt x="22496" y="7144"/>
                      <a:pt x="41434" y="7144"/>
                    </a:cubicBezTo>
                    <a:cubicBezTo>
                      <a:pt x="60372" y="7144"/>
                      <a:pt x="75724" y="22496"/>
                      <a:pt x="75724" y="4143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387" name="Freeform: Shape 387">
                <a:extLst>
                  <a:ext uri="{FF2B5EF4-FFF2-40B4-BE49-F238E27FC236}">
                    <a16:creationId xmlns="" xmlns:a16="http://schemas.microsoft.com/office/drawing/2014/main" id="{2782E730-0A45-422D-B552-9419E8C8508D}"/>
                  </a:ext>
                </a:extLst>
              </p:cNvPr>
              <p:cNvSpPr/>
              <p:nvPr/>
            </p:nvSpPr>
            <p:spPr>
              <a:xfrm>
                <a:off x="5807869" y="3097053"/>
                <a:ext cx="76200" cy="76200"/>
              </a:xfrm>
              <a:custGeom>
                <a:avLst/>
                <a:gdLst>
                  <a:gd name="connsiteX0" fmla="*/ 75724 w 76200"/>
                  <a:gd name="connsiteY0" fmla="*/ 41434 h 76200"/>
                  <a:gd name="connsiteX1" fmla="*/ 41434 w 76200"/>
                  <a:gd name="connsiteY1" fmla="*/ 75724 h 76200"/>
                  <a:gd name="connsiteX2" fmla="*/ 7144 w 76200"/>
                  <a:gd name="connsiteY2" fmla="*/ 41434 h 76200"/>
                  <a:gd name="connsiteX3" fmla="*/ 41434 w 76200"/>
                  <a:gd name="connsiteY3" fmla="*/ 7144 h 76200"/>
                  <a:gd name="connsiteX4" fmla="*/ 75724 w 76200"/>
                  <a:gd name="connsiteY4" fmla="*/ 41434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75724" y="41434"/>
                    </a:moveTo>
                    <a:cubicBezTo>
                      <a:pt x="75724" y="60372"/>
                      <a:pt x="60372" y="75724"/>
                      <a:pt x="41434" y="75724"/>
                    </a:cubicBezTo>
                    <a:cubicBezTo>
                      <a:pt x="22496" y="75724"/>
                      <a:pt x="7144" y="60372"/>
                      <a:pt x="7144" y="41434"/>
                    </a:cubicBezTo>
                    <a:cubicBezTo>
                      <a:pt x="7144" y="22496"/>
                      <a:pt x="22496" y="7144"/>
                      <a:pt x="41434" y="7144"/>
                    </a:cubicBezTo>
                    <a:cubicBezTo>
                      <a:pt x="60372" y="7144"/>
                      <a:pt x="75724" y="22496"/>
                      <a:pt x="75724" y="4143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388" name="Freeform: Shape 388">
                <a:extLst>
                  <a:ext uri="{FF2B5EF4-FFF2-40B4-BE49-F238E27FC236}">
                    <a16:creationId xmlns="" xmlns:a16="http://schemas.microsoft.com/office/drawing/2014/main" id="{F9586295-C162-4B4C-8F6C-A8D652551FBD}"/>
                  </a:ext>
                </a:extLst>
              </p:cNvPr>
              <p:cNvSpPr/>
              <p:nvPr/>
            </p:nvSpPr>
            <p:spPr>
              <a:xfrm>
                <a:off x="5807869" y="3298031"/>
                <a:ext cx="76200" cy="76200"/>
              </a:xfrm>
              <a:custGeom>
                <a:avLst/>
                <a:gdLst>
                  <a:gd name="connsiteX0" fmla="*/ 75724 w 76200"/>
                  <a:gd name="connsiteY0" fmla="*/ 42386 h 76200"/>
                  <a:gd name="connsiteX1" fmla="*/ 41434 w 76200"/>
                  <a:gd name="connsiteY1" fmla="*/ 77629 h 76200"/>
                  <a:gd name="connsiteX2" fmla="*/ 7144 w 76200"/>
                  <a:gd name="connsiteY2" fmla="*/ 42386 h 76200"/>
                  <a:gd name="connsiteX3" fmla="*/ 41434 w 76200"/>
                  <a:gd name="connsiteY3" fmla="*/ 7144 h 76200"/>
                  <a:gd name="connsiteX4" fmla="*/ 75724 w 76200"/>
                  <a:gd name="connsiteY4" fmla="*/ 42386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75724" y="42386"/>
                    </a:moveTo>
                    <a:cubicBezTo>
                      <a:pt x="75724" y="61850"/>
                      <a:pt x="60372" y="77629"/>
                      <a:pt x="41434" y="77629"/>
                    </a:cubicBezTo>
                    <a:cubicBezTo>
                      <a:pt x="22496" y="77629"/>
                      <a:pt x="7144" y="61850"/>
                      <a:pt x="7144" y="42386"/>
                    </a:cubicBezTo>
                    <a:cubicBezTo>
                      <a:pt x="7144" y="22922"/>
                      <a:pt x="22496" y="7144"/>
                      <a:pt x="41434" y="7144"/>
                    </a:cubicBezTo>
                    <a:cubicBezTo>
                      <a:pt x="60372" y="7144"/>
                      <a:pt x="75724" y="22922"/>
                      <a:pt x="75724" y="4238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389" name="Freeform: Shape 389">
                <a:extLst>
                  <a:ext uri="{FF2B5EF4-FFF2-40B4-BE49-F238E27FC236}">
                    <a16:creationId xmlns="" xmlns:a16="http://schemas.microsoft.com/office/drawing/2014/main" id="{7C1F49FD-670C-4877-B68A-9A7E7CB27FBF}"/>
                  </a:ext>
                </a:extLst>
              </p:cNvPr>
              <p:cNvSpPr/>
              <p:nvPr/>
            </p:nvSpPr>
            <p:spPr>
              <a:xfrm>
                <a:off x="5807869" y="3499961"/>
                <a:ext cx="76200" cy="76200"/>
              </a:xfrm>
              <a:custGeom>
                <a:avLst/>
                <a:gdLst>
                  <a:gd name="connsiteX0" fmla="*/ 75724 w 76200"/>
                  <a:gd name="connsiteY0" fmla="*/ 42386 h 76200"/>
                  <a:gd name="connsiteX1" fmla="*/ 41434 w 76200"/>
                  <a:gd name="connsiteY1" fmla="*/ 77629 h 76200"/>
                  <a:gd name="connsiteX2" fmla="*/ 7144 w 76200"/>
                  <a:gd name="connsiteY2" fmla="*/ 42386 h 76200"/>
                  <a:gd name="connsiteX3" fmla="*/ 41434 w 76200"/>
                  <a:gd name="connsiteY3" fmla="*/ 7144 h 76200"/>
                  <a:gd name="connsiteX4" fmla="*/ 75724 w 76200"/>
                  <a:gd name="connsiteY4" fmla="*/ 42386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75724" y="42386"/>
                    </a:moveTo>
                    <a:cubicBezTo>
                      <a:pt x="75724" y="61850"/>
                      <a:pt x="60372" y="77629"/>
                      <a:pt x="41434" y="77629"/>
                    </a:cubicBezTo>
                    <a:cubicBezTo>
                      <a:pt x="22496" y="77629"/>
                      <a:pt x="7144" y="61850"/>
                      <a:pt x="7144" y="42386"/>
                    </a:cubicBezTo>
                    <a:cubicBezTo>
                      <a:pt x="7144" y="22922"/>
                      <a:pt x="22496" y="7144"/>
                      <a:pt x="41434" y="7144"/>
                    </a:cubicBezTo>
                    <a:cubicBezTo>
                      <a:pt x="60372" y="7144"/>
                      <a:pt x="75724" y="22922"/>
                      <a:pt x="75724" y="4238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390" name="Freeform: Shape 390">
                <a:extLst>
                  <a:ext uri="{FF2B5EF4-FFF2-40B4-BE49-F238E27FC236}">
                    <a16:creationId xmlns="" xmlns:a16="http://schemas.microsoft.com/office/drawing/2014/main" id="{74ECA26D-C24B-449E-AEFA-984E3D78263F}"/>
                  </a:ext>
                </a:extLst>
              </p:cNvPr>
              <p:cNvSpPr/>
              <p:nvPr/>
            </p:nvSpPr>
            <p:spPr>
              <a:xfrm>
                <a:off x="5807869" y="3702843"/>
                <a:ext cx="76200" cy="76200"/>
              </a:xfrm>
              <a:custGeom>
                <a:avLst/>
                <a:gdLst>
                  <a:gd name="connsiteX0" fmla="*/ 75724 w 76200"/>
                  <a:gd name="connsiteY0" fmla="*/ 42386 h 76200"/>
                  <a:gd name="connsiteX1" fmla="*/ 41434 w 76200"/>
                  <a:gd name="connsiteY1" fmla="*/ 77629 h 76200"/>
                  <a:gd name="connsiteX2" fmla="*/ 7144 w 76200"/>
                  <a:gd name="connsiteY2" fmla="*/ 42386 h 76200"/>
                  <a:gd name="connsiteX3" fmla="*/ 41434 w 76200"/>
                  <a:gd name="connsiteY3" fmla="*/ 7144 h 76200"/>
                  <a:gd name="connsiteX4" fmla="*/ 75724 w 76200"/>
                  <a:gd name="connsiteY4" fmla="*/ 42386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75724" y="42386"/>
                    </a:moveTo>
                    <a:cubicBezTo>
                      <a:pt x="75724" y="61850"/>
                      <a:pt x="60372" y="77629"/>
                      <a:pt x="41434" y="77629"/>
                    </a:cubicBezTo>
                    <a:cubicBezTo>
                      <a:pt x="22496" y="77629"/>
                      <a:pt x="7144" y="61850"/>
                      <a:pt x="7144" y="42386"/>
                    </a:cubicBezTo>
                    <a:cubicBezTo>
                      <a:pt x="7144" y="22922"/>
                      <a:pt x="22496" y="7144"/>
                      <a:pt x="41434" y="7144"/>
                    </a:cubicBezTo>
                    <a:cubicBezTo>
                      <a:pt x="60372" y="7144"/>
                      <a:pt x="75724" y="22922"/>
                      <a:pt x="75724" y="4238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391" name="Freeform: Shape 391">
                <a:extLst>
                  <a:ext uri="{FF2B5EF4-FFF2-40B4-BE49-F238E27FC236}">
                    <a16:creationId xmlns="" xmlns:a16="http://schemas.microsoft.com/office/drawing/2014/main" id="{C2BEA39C-7370-4A4C-93F9-EC73FA5E006D}"/>
                  </a:ext>
                </a:extLst>
              </p:cNvPr>
              <p:cNvSpPr/>
              <p:nvPr/>
            </p:nvSpPr>
            <p:spPr>
              <a:xfrm>
                <a:off x="5807869" y="3905726"/>
                <a:ext cx="76200" cy="76200"/>
              </a:xfrm>
              <a:custGeom>
                <a:avLst/>
                <a:gdLst>
                  <a:gd name="connsiteX0" fmla="*/ 75724 w 76200"/>
                  <a:gd name="connsiteY0" fmla="*/ 41434 h 76200"/>
                  <a:gd name="connsiteX1" fmla="*/ 41434 w 76200"/>
                  <a:gd name="connsiteY1" fmla="*/ 75724 h 76200"/>
                  <a:gd name="connsiteX2" fmla="*/ 7144 w 76200"/>
                  <a:gd name="connsiteY2" fmla="*/ 41434 h 76200"/>
                  <a:gd name="connsiteX3" fmla="*/ 41434 w 76200"/>
                  <a:gd name="connsiteY3" fmla="*/ 7144 h 76200"/>
                  <a:gd name="connsiteX4" fmla="*/ 75724 w 76200"/>
                  <a:gd name="connsiteY4" fmla="*/ 41434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75724" y="41434"/>
                    </a:moveTo>
                    <a:cubicBezTo>
                      <a:pt x="75724" y="60371"/>
                      <a:pt x="60372" y="75724"/>
                      <a:pt x="41434" y="75724"/>
                    </a:cubicBezTo>
                    <a:cubicBezTo>
                      <a:pt x="22496" y="75724"/>
                      <a:pt x="7144" y="60371"/>
                      <a:pt x="7144" y="41434"/>
                    </a:cubicBezTo>
                    <a:cubicBezTo>
                      <a:pt x="7144" y="22496"/>
                      <a:pt x="22496" y="7144"/>
                      <a:pt x="41434" y="7144"/>
                    </a:cubicBezTo>
                    <a:cubicBezTo>
                      <a:pt x="60372" y="7144"/>
                      <a:pt x="75724" y="22496"/>
                      <a:pt x="75724" y="4143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392" name="Freeform: Shape 392">
                <a:extLst>
                  <a:ext uri="{FF2B5EF4-FFF2-40B4-BE49-F238E27FC236}">
                    <a16:creationId xmlns="" xmlns:a16="http://schemas.microsoft.com/office/drawing/2014/main" id="{C7EA6D14-C813-438B-AE6A-6CC3EE5FCB60}"/>
                  </a:ext>
                </a:extLst>
              </p:cNvPr>
              <p:cNvSpPr/>
              <p:nvPr/>
            </p:nvSpPr>
            <p:spPr>
              <a:xfrm>
                <a:off x="5807869" y="4107656"/>
                <a:ext cx="76200" cy="76200"/>
              </a:xfrm>
              <a:custGeom>
                <a:avLst/>
                <a:gdLst>
                  <a:gd name="connsiteX0" fmla="*/ 75724 w 76200"/>
                  <a:gd name="connsiteY0" fmla="*/ 41434 h 76200"/>
                  <a:gd name="connsiteX1" fmla="*/ 41434 w 76200"/>
                  <a:gd name="connsiteY1" fmla="*/ 75724 h 76200"/>
                  <a:gd name="connsiteX2" fmla="*/ 7144 w 76200"/>
                  <a:gd name="connsiteY2" fmla="*/ 41434 h 76200"/>
                  <a:gd name="connsiteX3" fmla="*/ 41434 w 76200"/>
                  <a:gd name="connsiteY3" fmla="*/ 7144 h 76200"/>
                  <a:gd name="connsiteX4" fmla="*/ 75724 w 76200"/>
                  <a:gd name="connsiteY4" fmla="*/ 41434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75724" y="41434"/>
                    </a:moveTo>
                    <a:cubicBezTo>
                      <a:pt x="75724" y="60372"/>
                      <a:pt x="60372" y="75724"/>
                      <a:pt x="41434" y="75724"/>
                    </a:cubicBezTo>
                    <a:cubicBezTo>
                      <a:pt x="22496" y="75724"/>
                      <a:pt x="7144" y="60372"/>
                      <a:pt x="7144" y="41434"/>
                    </a:cubicBezTo>
                    <a:cubicBezTo>
                      <a:pt x="7144" y="22496"/>
                      <a:pt x="22496" y="7144"/>
                      <a:pt x="41434" y="7144"/>
                    </a:cubicBezTo>
                    <a:cubicBezTo>
                      <a:pt x="60372" y="7144"/>
                      <a:pt x="75724" y="22496"/>
                      <a:pt x="75724" y="4143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393" name="Freeform: Shape 393">
                <a:extLst>
                  <a:ext uri="{FF2B5EF4-FFF2-40B4-BE49-F238E27FC236}">
                    <a16:creationId xmlns="" xmlns:a16="http://schemas.microsoft.com/office/drawing/2014/main" id="{44665CFE-79EA-45CA-87AE-CEDCA8B9121E}"/>
                  </a:ext>
                </a:extLst>
              </p:cNvPr>
              <p:cNvSpPr/>
              <p:nvPr/>
            </p:nvSpPr>
            <p:spPr>
              <a:xfrm>
                <a:off x="5807869" y="4308633"/>
                <a:ext cx="76200" cy="76200"/>
              </a:xfrm>
              <a:custGeom>
                <a:avLst/>
                <a:gdLst>
                  <a:gd name="connsiteX0" fmla="*/ 75724 w 76200"/>
                  <a:gd name="connsiteY0" fmla="*/ 42386 h 76200"/>
                  <a:gd name="connsiteX1" fmla="*/ 41434 w 76200"/>
                  <a:gd name="connsiteY1" fmla="*/ 77629 h 76200"/>
                  <a:gd name="connsiteX2" fmla="*/ 7144 w 76200"/>
                  <a:gd name="connsiteY2" fmla="*/ 42386 h 76200"/>
                  <a:gd name="connsiteX3" fmla="*/ 41434 w 76200"/>
                  <a:gd name="connsiteY3" fmla="*/ 7144 h 76200"/>
                  <a:gd name="connsiteX4" fmla="*/ 75724 w 76200"/>
                  <a:gd name="connsiteY4" fmla="*/ 42386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75724" y="42386"/>
                    </a:moveTo>
                    <a:cubicBezTo>
                      <a:pt x="75724" y="61850"/>
                      <a:pt x="60372" y="77629"/>
                      <a:pt x="41434" y="77629"/>
                    </a:cubicBezTo>
                    <a:cubicBezTo>
                      <a:pt x="22496" y="77629"/>
                      <a:pt x="7144" y="61850"/>
                      <a:pt x="7144" y="42386"/>
                    </a:cubicBezTo>
                    <a:cubicBezTo>
                      <a:pt x="7144" y="22922"/>
                      <a:pt x="22496" y="7144"/>
                      <a:pt x="41434" y="7144"/>
                    </a:cubicBezTo>
                    <a:cubicBezTo>
                      <a:pt x="60372" y="7144"/>
                      <a:pt x="75724" y="22922"/>
                      <a:pt x="75724" y="4238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394" name="Freeform: Shape 394">
                <a:extLst>
                  <a:ext uri="{FF2B5EF4-FFF2-40B4-BE49-F238E27FC236}">
                    <a16:creationId xmlns="" xmlns:a16="http://schemas.microsoft.com/office/drawing/2014/main" id="{224DEEA6-AE14-4B72-84C0-B9ADBADB28CA}"/>
                  </a:ext>
                </a:extLst>
              </p:cNvPr>
              <p:cNvSpPr/>
              <p:nvPr/>
            </p:nvSpPr>
            <p:spPr>
              <a:xfrm>
                <a:off x="5807869" y="4512468"/>
                <a:ext cx="76200" cy="76200"/>
              </a:xfrm>
              <a:custGeom>
                <a:avLst/>
                <a:gdLst>
                  <a:gd name="connsiteX0" fmla="*/ 75724 w 76200"/>
                  <a:gd name="connsiteY0" fmla="*/ 41434 h 76200"/>
                  <a:gd name="connsiteX1" fmla="*/ 41434 w 76200"/>
                  <a:gd name="connsiteY1" fmla="*/ 75724 h 76200"/>
                  <a:gd name="connsiteX2" fmla="*/ 7144 w 76200"/>
                  <a:gd name="connsiteY2" fmla="*/ 41434 h 76200"/>
                  <a:gd name="connsiteX3" fmla="*/ 41434 w 76200"/>
                  <a:gd name="connsiteY3" fmla="*/ 7144 h 76200"/>
                  <a:gd name="connsiteX4" fmla="*/ 75724 w 76200"/>
                  <a:gd name="connsiteY4" fmla="*/ 41434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75724" y="41434"/>
                    </a:moveTo>
                    <a:cubicBezTo>
                      <a:pt x="75724" y="60372"/>
                      <a:pt x="60372" y="75724"/>
                      <a:pt x="41434" y="75724"/>
                    </a:cubicBezTo>
                    <a:cubicBezTo>
                      <a:pt x="22496" y="75724"/>
                      <a:pt x="7144" y="60372"/>
                      <a:pt x="7144" y="41434"/>
                    </a:cubicBezTo>
                    <a:cubicBezTo>
                      <a:pt x="7144" y="22496"/>
                      <a:pt x="22496" y="7144"/>
                      <a:pt x="41434" y="7144"/>
                    </a:cubicBezTo>
                    <a:cubicBezTo>
                      <a:pt x="60372" y="7144"/>
                      <a:pt x="75724" y="22496"/>
                      <a:pt x="75724" y="4143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395" name="Freeform: Shape 395">
                <a:extLst>
                  <a:ext uri="{FF2B5EF4-FFF2-40B4-BE49-F238E27FC236}">
                    <a16:creationId xmlns="" xmlns:a16="http://schemas.microsoft.com/office/drawing/2014/main" id="{A3CE5C26-93FA-4523-8ACC-BCAAF892FD7E}"/>
                  </a:ext>
                </a:extLst>
              </p:cNvPr>
              <p:cNvSpPr/>
              <p:nvPr/>
            </p:nvSpPr>
            <p:spPr>
              <a:xfrm>
                <a:off x="5604034" y="2286476"/>
                <a:ext cx="85725" cy="85725"/>
              </a:xfrm>
              <a:custGeom>
                <a:avLst/>
                <a:gdLst>
                  <a:gd name="connsiteX0" fmla="*/ 79534 w 85725"/>
                  <a:gd name="connsiteY0" fmla="*/ 43339 h 85725"/>
                  <a:gd name="connsiteX1" fmla="*/ 43339 w 85725"/>
                  <a:gd name="connsiteY1" fmla="*/ 79534 h 85725"/>
                  <a:gd name="connsiteX2" fmla="*/ 7144 w 85725"/>
                  <a:gd name="connsiteY2" fmla="*/ 43339 h 85725"/>
                  <a:gd name="connsiteX3" fmla="*/ 43339 w 85725"/>
                  <a:gd name="connsiteY3" fmla="*/ 7144 h 85725"/>
                  <a:gd name="connsiteX4" fmla="*/ 79534 w 85725"/>
                  <a:gd name="connsiteY4" fmla="*/ 43339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85725">
                    <a:moveTo>
                      <a:pt x="79534" y="43339"/>
                    </a:moveTo>
                    <a:cubicBezTo>
                      <a:pt x="79534" y="63329"/>
                      <a:pt x="63329" y="79534"/>
                      <a:pt x="43339" y="79534"/>
                    </a:cubicBezTo>
                    <a:cubicBezTo>
                      <a:pt x="23349" y="79534"/>
                      <a:pt x="7144" y="63329"/>
                      <a:pt x="7144" y="43339"/>
                    </a:cubicBezTo>
                    <a:cubicBezTo>
                      <a:pt x="7144" y="23349"/>
                      <a:pt x="23349" y="7144"/>
                      <a:pt x="43339" y="7144"/>
                    </a:cubicBezTo>
                    <a:cubicBezTo>
                      <a:pt x="63329" y="7144"/>
                      <a:pt x="79534" y="23349"/>
                      <a:pt x="79534" y="4333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396" name="Freeform: Shape 396">
                <a:extLst>
                  <a:ext uri="{FF2B5EF4-FFF2-40B4-BE49-F238E27FC236}">
                    <a16:creationId xmlns="" xmlns:a16="http://schemas.microsoft.com/office/drawing/2014/main" id="{7F11E56C-F4D9-4E3D-B2FB-8BD2FBD735AF}"/>
                  </a:ext>
                </a:extLst>
              </p:cNvPr>
              <p:cNvSpPr/>
              <p:nvPr/>
            </p:nvSpPr>
            <p:spPr>
              <a:xfrm>
                <a:off x="5604034" y="2488406"/>
                <a:ext cx="85725" cy="85725"/>
              </a:xfrm>
              <a:custGeom>
                <a:avLst/>
                <a:gdLst>
                  <a:gd name="connsiteX0" fmla="*/ 79534 w 85725"/>
                  <a:gd name="connsiteY0" fmla="*/ 43339 h 85725"/>
                  <a:gd name="connsiteX1" fmla="*/ 43339 w 85725"/>
                  <a:gd name="connsiteY1" fmla="*/ 79534 h 85725"/>
                  <a:gd name="connsiteX2" fmla="*/ 7144 w 85725"/>
                  <a:gd name="connsiteY2" fmla="*/ 43339 h 85725"/>
                  <a:gd name="connsiteX3" fmla="*/ 43339 w 85725"/>
                  <a:gd name="connsiteY3" fmla="*/ 7144 h 85725"/>
                  <a:gd name="connsiteX4" fmla="*/ 79534 w 85725"/>
                  <a:gd name="connsiteY4" fmla="*/ 43339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85725">
                    <a:moveTo>
                      <a:pt x="79534" y="43339"/>
                    </a:moveTo>
                    <a:cubicBezTo>
                      <a:pt x="79534" y="63329"/>
                      <a:pt x="63329" y="79534"/>
                      <a:pt x="43339" y="79534"/>
                    </a:cubicBezTo>
                    <a:cubicBezTo>
                      <a:pt x="23349" y="79534"/>
                      <a:pt x="7144" y="63329"/>
                      <a:pt x="7144" y="43339"/>
                    </a:cubicBezTo>
                    <a:cubicBezTo>
                      <a:pt x="7144" y="23349"/>
                      <a:pt x="23349" y="7144"/>
                      <a:pt x="43339" y="7144"/>
                    </a:cubicBezTo>
                    <a:cubicBezTo>
                      <a:pt x="63329" y="7144"/>
                      <a:pt x="79534" y="23349"/>
                      <a:pt x="79534" y="4333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397" name="Freeform: Shape 397">
                <a:extLst>
                  <a:ext uri="{FF2B5EF4-FFF2-40B4-BE49-F238E27FC236}">
                    <a16:creationId xmlns="" xmlns:a16="http://schemas.microsoft.com/office/drawing/2014/main" id="{F6FBCC6E-12C8-497C-8920-92ED76AD7B17}"/>
                  </a:ext>
                </a:extLst>
              </p:cNvPr>
              <p:cNvSpPr/>
              <p:nvPr/>
            </p:nvSpPr>
            <p:spPr>
              <a:xfrm>
                <a:off x="5604034" y="2690336"/>
                <a:ext cx="85725" cy="85725"/>
              </a:xfrm>
              <a:custGeom>
                <a:avLst/>
                <a:gdLst>
                  <a:gd name="connsiteX0" fmla="*/ 79534 w 85725"/>
                  <a:gd name="connsiteY0" fmla="*/ 43339 h 85725"/>
                  <a:gd name="connsiteX1" fmla="*/ 43339 w 85725"/>
                  <a:gd name="connsiteY1" fmla="*/ 79534 h 85725"/>
                  <a:gd name="connsiteX2" fmla="*/ 7144 w 85725"/>
                  <a:gd name="connsiteY2" fmla="*/ 43339 h 85725"/>
                  <a:gd name="connsiteX3" fmla="*/ 43339 w 85725"/>
                  <a:gd name="connsiteY3" fmla="*/ 7144 h 85725"/>
                  <a:gd name="connsiteX4" fmla="*/ 79534 w 85725"/>
                  <a:gd name="connsiteY4" fmla="*/ 43339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85725">
                    <a:moveTo>
                      <a:pt x="79534" y="43339"/>
                    </a:moveTo>
                    <a:cubicBezTo>
                      <a:pt x="79534" y="63329"/>
                      <a:pt x="63329" y="79534"/>
                      <a:pt x="43339" y="79534"/>
                    </a:cubicBezTo>
                    <a:cubicBezTo>
                      <a:pt x="23349" y="79534"/>
                      <a:pt x="7144" y="63329"/>
                      <a:pt x="7144" y="43339"/>
                    </a:cubicBezTo>
                    <a:cubicBezTo>
                      <a:pt x="7144" y="23349"/>
                      <a:pt x="23349" y="7144"/>
                      <a:pt x="43339" y="7144"/>
                    </a:cubicBezTo>
                    <a:cubicBezTo>
                      <a:pt x="63329" y="7144"/>
                      <a:pt x="79534" y="23349"/>
                      <a:pt x="79534" y="4333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398" name="Freeform: Shape 398">
                <a:extLst>
                  <a:ext uri="{FF2B5EF4-FFF2-40B4-BE49-F238E27FC236}">
                    <a16:creationId xmlns="" xmlns:a16="http://schemas.microsoft.com/office/drawing/2014/main" id="{7E79DFA3-7B3B-41F9-AABC-81C022CAF3BD}"/>
                  </a:ext>
                </a:extLst>
              </p:cNvPr>
              <p:cNvSpPr/>
              <p:nvPr/>
            </p:nvSpPr>
            <p:spPr>
              <a:xfrm>
                <a:off x="5604034" y="2893218"/>
                <a:ext cx="85725" cy="85725"/>
              </a:xfrm>
              <a:custGeom>
                <a:avLst/>
                <a:gdLst>
                  <a:gd name="connsiteX0" fmla="*/ 79534 w 85725"/>
                  <a:gd name="connsiteY0" fmla="*/ 43339 h 85725"/>
                  <a:gd name="connsiteX1" fmla="*/ 43339 w 85725"/>
                  <a:gd name="connsiteY1" fmla="*/ 79534 h 85725"/>
                  <a:gd name="connsiteX2" fmla="*/ 7144 w 85725"/>
                  <a:gd name="connsiteY2" fmla="*/ 43339 h 85725"/>
                  <a:gd name="connsiteX3" fmla="*/ 43339 w 85725"/>
                  <a:gd name="connsiteY3" fmla="*/ 7144 h 85725"/>
                  <a:gd name="connsiteX4" fmla="*/ 79534 w 85725"/>
                  <a:gd name="connsiteY4" fmla="*/ 43339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85725">
                    <a:moveTo>
                      <a:pt x="79534" y="43339"/>
                    </a:moveTo>
                    <a:cubicBezTo>
                      <a:pt x="79534" y="63329"/>
                      <a:pt x="63329" y="79534"/>
                      <a:pt x="43339" y="79534"/>
                    </a:cubicBezTo>
                    <a:cubicBezTo>
                      <a:pt x="23349" y="79534"/>
                      <a:pt x="7144" y="63329"/>
                      <a:pt x="7144" y="43339"/>
                    </a:cubicBezTo>
                    <a:cubicBezTo>
                      <a:pt x="7144" y="23349"/>
                      <a:pt x="23349" y="7144"/>
                      <a:pt x="43339" y="7144"/>
                    </a:cubicBezTo>
                    <a:cubicBezTo>
                      <a:pt x="63329" y="7144"/>
                      <a:pt x="79534" y="23349"/>
                      <a:pt x="79534" y="4333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399" name="Freeform: Shape 399">
                <a:extLst>
                  <a:ext uri="{FF2B5EF4-FFF2-40B4-BE49-F238E27FC236}">
                    <a16:creationId xmlns="" xmlns:a16="http://schemas.microsoft.com/office/drawing/2014/main" id="{1106013D-2E8B-42D8-8B9D-0C494FADC956}"/>
                  </a:ext>
                </a:extLst>
              </p:cNvPr>
              <p:cNvSpPr/>
              <p:nvPr/>
            </p:nvSpPr>
            <p:spPr>
              <a:xfrm>
                <a:off x="5604034" y="3095148"/>
                <a:ext cx="85725" cy="85725"/>
              </a:xfrm>
              <a:custGeom>
                <a:avLst/>
                <a:gdLst>
                  <a:gd name="connsiteX0" fmla="*/ 79534 w 85725"/>
                  <a:gd name="connsiteY0" fmla="*/ 43339 h 85725"/>
                  <a:gd name="connsiteX1" fmla="*/ 43339 w 85725"/>
                  <a:gd name="connsiteY1" fmla="*/ 79534 h 85725"/>
                  <a:gd name="connsiteX2" fmla="*/ 7144 w 85725"/>
                  <a:gd name="connsiteY2" fmla="*/ 43339 h 85725"/>
                  <a:gd name="connsiteX3" fmla="*/ 43339 w 85725"/>
                  <a:gd name="connsiteY3" fmla="*/ 7144 h 85725"/>
                  <a:gd name="connsiteX4" fmla="*/ 79534 w 85725"/>
                  <a:gd name="connsiteY4" fmla="*/ 43339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85725">
                    <a:moveTo>
                      <a:pt x="79534" y="43339"/>
                    </a:moveTo>
                    <a:cubicBezTo>
                      <a:pt x="79534" y="63329"/>
                      <a:pt x="63329" y="79534"/>
                      <a:pt x="43339" y="79534"/>
                    </a:cubicBezTo>
                    <a:cubicBezTo>
                      <a:pt x="23349" y="79534"/>
                      <a:pt x="7144" y="63329"/>
                      <a:pt x="7144" y="43339"/>
                    </a:cubicBezTo>
                    <a:cubicBezTo>
                      <a:pt x="7144" y="23349"/>
                      <a:pt x="23349" y="7144"/>
                      <a:pt x="43339" y="7144"/>
                    </a:cubicBezTo>
                    <a:cubicBezTo>
                      <a:pt x="63329" y="7144"/>
                      <a:pt x="79534" y="23349"/>
                      <a:pt x="79534" y="4333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400" name="Freeform: Shape 400">
                <a:extLst>
                  <a:ext uri="{FF2B5EF4-FFF2-40B4-BE49-F238E27FC236}">
                    <a16:creationId xmlns="" xmlns:a16="http://schemas.microsoft.com/office/drawing/2014/main" id="{3653E156-188B-4D52-A2B1-C349028C740F}"/>
                  </a:ext>
                </a:extLst>
              </p:cNvPr>
              <p:cNvSpPr/>
              <p:nvPr/>
            </p:nvSpPr>
            <p:spPr>
              <a:xfrm>
                <a:off x="5604034" y="3297078"/>
                <a:ext cx="85725" cy="85725"/>
              </a:xfrm>
              <a:custGeom>
                <a:avLst/>
                <a:gdLst>
                  <a:gd name="connsiteX0" fmla="*/ 79534 w 85725"/>
                  <a:gd name="connsiteY0" fmla="*/ 43339 h 85725"/>
                  <a:gd name="connsiteX1" fmla="*/ 43339 w 85725"/>
                  <a:gd name="connsiteY1" fmla="*/ 79534 h 85725"/>
                  <a:gd name="connsiteX2" fmla="*/ 7144 w 85725"/>
                  <a:gd name="connsiteY2" fmla="*/ 43339 h 85725"/>
                  <a:gd name="connsiteX3" fmla="*/ 43339 w 85725"/>
                  <a:gd name="connsiteY3" fmla="*/ 7144 h 85725"/>
                  <a:gd name="connsiteX4" fmla="*/ 79534 w 85725"/>
                  <a:gd name="connsiteY4" fmla="*/ 43339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85725">
                    <a:moveTo>
                      <a:pt x="79534" y="43339"/>
                    </a:moveTo>
                    <a:cubicBezTo>
                      <a:pt x="79534" y="63329"/>
                      <a:pt x="63329" y="79534"/>
                      <a:pt x="43339" y="79534"/>
                    </a:cubicBezTo>
                    <a:cubicBezTo>
                      <a:pt x="23349" y="79534"/>
                      <a:pt x="7144" y="63329"/>
                      <a:pt x="7144" y="43339"/>
                    </a:cubicBezTo>
                    <a:cubicBezTo>
                      <a:pt x="7144" y="23349"/>
                      <a:pt x="23349" y="7144"/>
                      <a:pt x="43339" y="7144"/>
                    </a:cubicBezTo>
                    <a:cubicBezTo>
                      <a:pt x="63329" y="7144"/>
                      <a:pt x="79534" y="23349"/>
                      <a:pt x="79534" y="4333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401" name="Freeform: Shape 401">
                <a:extLst>
                  <a:ext uri="{FF2B5EF4-FFF2-40B4-BE49-F238E27FC236}">
                    <a16:creationId xmlns="" xmlns:a16="http://schemas.microsoft.com/office/drawing/2014/main" id="{7AFADDF4-3D1F-4A9A-BC66-449580C95171}"/>
                  </a:ext>
                </a:extLst>
              </p:cNvPr>
              <p:cNvSpPr/>
              <p:nvPr/>
            </p:nvSpPr>
            <p:spPr>
              <a:xfrm>
                <a:off x="5604034" y="3499008"/>
                <a:ext cx="85725" cy="85725"/>
              </a:xfrm>
              <a:custGeom>
                <a:avLst/>
                <a:gdLst>
                  <a:gd name="connsiteX0" fmla="*/ 79534 w 85725"/>
                  <a:gd name="connsiteY0" fmla="*/ 43339 h 85725"/>
                  <a:gd name="connsiteX1" fmla="*/ 43339 w 85725"/>
                  <a:gd name="connsiteY1" fmla="*/ 79534 h 85725"/>
                  <a:gd name="connsiteX2" fmla="*/ 7144 w 85725"/>
                  <a:gd name="connsiteY2" fmla="*/ 43339 h 85725"/>
                  <a:gd name="connsiteX3" fmla="*/ 43339 w 85725"/>
                  <a:gd name="connsiteY3" fmla="*/ 7144 h 85725"/>
                  <a:gd name="connsiteX4" fmla="*/ 79534 w 85725"/>
                  <a:gd name="connsiteY4" fmla="*/ 43339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85725">
                    <a:moveTo>
                      <a:pt x="79534" y="43339"/>
                    </a:moveTo>
                    <a:cubicBezTo>
                      <a:pt x="79534" y="63329"/>
                      <a:pt x="63329" y="79534"/>
                      <a:pt x="43339" y="79534"/>
                    </a:cubicBezTo>
                    <a:cubicBezTo>
                      <a:pt x="23349" y="79534"/>
                      <a:pt x="7144" y="63328"/>
                      <a:pt x="7144" y="43339"/>
                    </a:cubicBezTo>
                    <a:cubicBezTo>
                      <a:pt x="7144" y="23349"/>
                      <a:pt x="23349" y="7144"/>
                      <a:pt x="43339" y="7144"/>
                    </a:cubicBezTo>
                    <a:cubicBezTo>
                      <a:pt x="63329" y="7144"/>
                      <a:pt x="79534" y="23349"/>
                      <a:pt x="79534" y="4333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402" name="Freeform: Shape 402">
                <a:extLst>
                  <a:ext uri="{FF2B5EF4-FFF2-40B4-BE49-F238E27FC236}">
                    <a16:creationId xmlns="" xmlns:a16="http://schemas.microsoft.com/office/drawing/2014/main" id="{0A97B6AB-EF9C-4812-8A15-1ED9235F0301}"/>
                  </a:ext>
                </a:extLst>
              </p:cNvPr>
              <p:cNvSpPr/>
              <p:nvPr/>
            </p:nvSpPr>
            <p:spPr>
              <a:xfrm>
                <a:off x="5604034" y="3701891"/>
                <a:ext cx="85725" cy="85725"/>
              </a:xfrm>
              <a:custGeom>
                <a:avLst/>
                <a:gdLst>
                  <a:gd name="connsiteX0" fmla="*/ 79534 w 85725"/>
                  <a:gd name="connsiteY0" fmla="*/ 43339 h 85725"/>
                  <a:gd name="connsiteX1" fmla="*/ 43339 w 85725"/>
                  <a:gd name="connsiteY1" fmla="*/ 79534 h 85725"/>
                  <a:gd name="connsiteX2" fmla="*/ 7144 w 85725"/>
                  <a:gd name="connsiteY2" fmla="*/ 43339 h 85725"/>
                  <a:gd name="connsiteX3" fmla="*/ 43339 w 85725"/>
                  <a:gd name="connsiteY3" fmla="*/ 7144 h 85725"/>
                  <a:gd name="connsiteX4" fmla="*/ 79534 w 85725"/>
                  <a:gd name="connsiteY4" fmla="*/ 43339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85725">
                    <a:moveTo>
                      <a:pt x="79534" y="43339"/>
                    </a:moveTo>
                    <a:cubicBezTo>
                      <a:pt x="79534" y="63329"/>
                      <a:pt x="63329" y="79534"/>
                      <a:pt x="43339" y="79534"/>
                    </a:cubicBezTo>
                    <a:cubicBezTo>
                      <a:pt x="23349" y="79534"/>
                      <a:pt x="7144" y="63329"/>
                      <a:pt x="7144" y="43339"/>
                    </a:cubicBezTo>
                    <a:cubicBezTo>
                      <a:pt x="7144" y="23349"/>
                      <a:pt x="23349" y="7144"/>
                      <a:pt x="43339" y="7144"/>
                    </a:cubicBezTo>
                    <a:cubicBezTo>
                      <a:pt x="63329" y="7144"/>
                      <a:pt x="79534" y="23349"/>
                      <a:pt x="79534" y="4333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403" name="Freeform: Shape 403">
                <a:extLst>
                  <a:ext uri="{FF2B5EF4-FFF2-40B4-BE49-F238E27FC236}">
                    <a16:creationId xmlns="" xmlns:a16="http://schemas.microsoft.com/office/drawing/2014/main" id="{BDF1B14E-04F5-41CC-87C7-FE0EFC142F33}"/>
                  </a:ext>
                </a:extLst>
              </p:cNvPr>
              <p:cNvSpPr/>
              <p:nvPr/>
            </p:nvSpPr>
            <p:spPr>
              <a:xfrm>
                <a:off x="5604034" y="3903821"/>
                <a:ext cx="85725" cy="85725"/>
              </a:xfrm>
              <a:custGeom>
                <a:avLst/>
                <a:gdLst>
                  <a:gd name="connsiteX0" fmla="*/ 79534 w 85725"/>
                  <a:gd name="connsiteY0" fmla="*/ 43339 h 85725"/>
                  <a:gd name="connsiteX1" fmla="*/ 43339 w 85725"/>
                  <a:gd name="connsiteY1" fmla="*/ 79534 h 85725"/>
                  <a:gd name="connsiteX2" fmla="*/ 7144 w 85725"/>
                  <a:gd name="connsiteY2" fmla="*/ 43339 h 85725"/>
                  <a:gd name="connsiteX3" fmla="*/ 43339 w 85725"/>
                  <a:gd name="connsiteY3" fmla="*/ 7144 h 85725"/>
                  <a:gd name="connsiteX4" fmla="*/ 79534 w 85725"/>
                  <a:gd name="connsiteY4" fmla="*/ 43339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85725">
                    <a:moveTo>
                      <a:pt x="79534" y="43339"/>
                    </a:moveTo>
                    <a:cubicBezTo>
                      <a:pt x="79534" y="63329"/>
                      <a:pt x="63329" y="79534"/>
                      <a:pt x="43339" y="79534"/>
                    </a:cubicBezTo>
                    <a:cubicBezTo>
                      <a:pt x="23349" y="79534"/>
                      <a:pt x="7144" y="63328"/>
                      <a:pt x="7144" y="43339"/>
                    </a:cubicBezTo>
                    <a:cubicBezTo>
                      <a:pt x="7144" y="23349"/>
                      <a:pt x="23349" y="7144"/>
                      <a:pt x="43339" y="7144"/>
                    </a:cubicBezTo>
                    <a:cubicBezTo>
                      <a:pt x="63329" y="7144"/>
                      <a:pt x="79534" y="23349"/>
                      <a:pt x="79534" y="4333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404" name="Freeform: Shape 404">
                <a:extLst>
                  <a:ext uri="{FF2B5EF4-FFF2-40B4-BE49-F238E27FC236}">
                    <a16:creationId xmlns="" xmlns:a16="http://schemas.microsoft.com/office/drawing/2014/main" id="{F7B587FD-AD97-4E75-B256-960F741306F7}"/>
                  </a:ext>
                </a:extLst>
              </p:cNvPr>
              <p:cNvSpPr/>
              <p:nvPr/>
            </p:nvSpPr>
            <p:spPr>
              <a:xfrm>
                <a:off x="5604034" y="4105751"/>
                <a:ext cx="85725" cy="85725"/>
              </a:xfrm>
              <a:custGeom>
                <a:avLst/>
                <a:gdLst>
                  <a:gd name="connsiteX0" fmla="*/ 79534 w 85725"/>
                  <a:gd name="connsiteY0" fmla="*/ 43339 h 85725"/>
                  <a:gd name="connsiteX1" fmla="*/ 43339 w 85725"/>
                  <a:gd name="connsiteY1" fmla="*/ 79534 h 85725"/>
                  <a:gd name="connsiteX2" fmla="*/ 7144 w 85725"/>
                  <a:gd name="connsiteY2" fmla="*/ 43339 h 85725"/>
                  <a:gd name="connsiteX3" fmla="*/ 43339 w 85725"/>
                  <a:gd name="connsiteY3" fmla="*/ 7144 h 85725"/>
                  <a:gd name="connsiteX4" fmla="*/ 79534 w 85725"/>
                  <a:gd name="connsiteY4" fmla="*/ 43339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85725">
                    <a:moveTo>
                      <a:pt x="79534" y="43339"/>
                    </a:moveTo>
                    <a:cubicBezTo>
                      <a:pt x="79534" y="63329"/>
                      <a:pt x="63329" y="79534"/>
                      <a:pt x="43339" y="79534"/>
                    </a:cubicBezTo>
                    <a:cubicBezTo>
                      <a:pt x="23349" y="79534"/>
                      <a:pt x="7144" y="63329"/>
                      <a:pt x="7144" y="43339"/>
                    </a:cubicBezTo>
                    <a:cubicBezTo>
                      <a:pt x="7144" y="23349"/>
                      <a:pt x="23349" y="7144"/>
                      <a:pt x="43339" y="7144"/>
                    </a:cubicBezTo>
                    <a:cubicBezTo>
                      <a:pt x="63329" y="7144"/>
                      <a:pt x="79534" y="23349"/>
                      <a:pt x="79534" y="4333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405" name="Freeform: Shape 405">
                <a:extLst>
                  <a:ext uri="{FF2B5EF4-FFF2-40B4-BE49-F238E27FC236}">
                    <a16:creationId xmlns="" xmlns:a16="http://schemas.microsoft.com/office/drawing/2014/main" id="{9E7C899B-4D14-430D-B66F-CE557BDA222E}"/>
                  </a:ext>
                </a:extLst>
              </p:cNvPr>
              <p:cNvSpPr/>
              <p:nvPr/>
            </p:nvSpPr>
            <p:spPr>
              <a:xfrm>
                <a:off x="5604034" y="4307681"/>
                <a:ext cx="85725" cy="85725"/>
              </a:xfrm>
              <a:custGeom>
                <a:avLst/>
                <a:gdLst>
                  <a:gd name="connsiteX0" fmla="*/ 79534 w 85725"/>
                  <a:gd name="connsiteY0" fmla="*/ 43339 h 85725"/>
                  <a:gd name="connsiteX1" fmla="*/ 43339 w 85725"/>
                  <a:gd name="connsiteY1" fmla="*/ 79534 h 85725"/>
                  <a:gd name="connsiteX2" fmla="*/ 7144 w 85725"/>
                  <a:gd name="connsiteY2" fmla="*/ 43339 h 85725"/>
                  <a:gd name="connsiteX3" fmla="*/ 43339 w 85725"/>
                  <a:gd name="connsiteY3" fmla="*/ 7144 h 85725"/>
                  <a:gd name="connsiteX4" fmla="*/ 79534 w 85725"/>
                  <a:gd name="connsiteY4" fmla="*/ 43339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85725">
                    <a:moveTo>
                      <a:pt x="79534" y="43339"/>
                    </a:moveTo>
                    <a:cubicBezTo>
                      <a:pt x="79534" y="63329"/>
                      <a:pt x="63329" y="79534"/>
                      <a:pt x="43339" y="79534"/>
                    </a:cubicBezTo>
                    <a:cubicBezTo>
                      <a:pt x="23349" y="79534"/>
                      <a:pt x="7144" y="63328"/>
                      <a:pt x="7144" y="43339"/>
                    </a:cubicBezTo>
                    <a:cubicBezTo>
                      <a:pt x="7144" y="23349"/>
                      <a:pt x="23349" y="7144"/>
                      <a:pt x="43339" y="7144"/>
                    </a:cubicBezTo>
                    <a:cubicBezTo>
                      <a:pt x="63329" y="7144"/>
                      <a:pt x="79534" y="23349"/>
                      <a:pt x="79534" y="4333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406" name="Freeform: Shape 406">
                <a:extLst>
                  <a:ext uri="{FF2B5EF4-FFF2-40B4-BE49-F238E27FC236}">
                    <a16:creationId xmlns="" xmlns:a16="http://schemas.microsoft.com/office/drawing/2014/main" id="{7DDF7CD2-9084-4626-A0D1-815990191106}"/>
                  </a:ext>
                </a:extLst>
              </p:cNvPr>
              <p:cNvSpPr/>
              <p:nvPr/>
            </p:nvSpPr>
            <p:spPr>
              <a:xfrm>
                <a:off x="5604034" y="4510563"/>
                <a:ext cx="85725" cy="85725"/>
              </a:xfrm>
              <a:custGeom>
                <a:avLst/>
                <a:gdLst>
                  <a:gd name="connsiteX0" fmla="*/ 79534 w 85725"/>
                  <a:gd name="connsiteY0" fmla="*/ 43339 h 85725"/>
                  <a:gd name="connsiteX1" fmla="*/ 43339 w 85725"/>
                  <a:gd name="connsiteY1" fmla="*/ 79534 h 85725"/>
                  <a:gd name="connsiteX2" fmla="*/ 7144 w 85725"/>
                  <a:gd name="connsiteY2" fmla="*/ 43339 h 85725"/>
                  <a:gd name="connsiteX3" fmla="*/ 43339 w 85725"/>
                  <a:gd name="connsiteY3" fmla="*/ 7144 h 85725"/>
                  <a:gd name="connsiteX4" fmla="*/ 79534 w 85725"/>
                  <a:gd name="connsiteY4" fmla="*/ 43339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85725">
                    <a:moveTo>
                      <a:pt x="79534" y="43339"/>
                    </a:moveTo>
                    <a:cubicBezTo>
                      <a:pt x="79534" y="63329"/>
                      <a:pt x="63329" y="79534"/>
                      <a:pt x="43339" y="79534"/>
                    </a:cubicBezTo>
                    <a:cubicBezTo>
                      <a:pt x="23349" y="79534"/>
                      <a:pt x="7144" y="63329"/>
                      <a:pt x="7144" y="43339"/>
                    </a:cubicBezTo>
                    <a:cubicBezTo>
                      <a:pt x="7144" y="23349"/>
                      <a:pt x="23349" y="7144"/>
                      <a:pt x="43339" y="7144"/>
                    </a:cubicBezTo>
                    <a:cubicBezTo>
                      <a:pt x="63329" y="7144"/>
                      <a:pt x="79534" y="23349"/>
                      <a:pt x="79534" y="4333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407" name="Freeform: Shape 407">
                <a:extLst>
                  <a:ext uri="{FF2B5EF4-FFF2-40B4-BE49-F238E27FC236}">
                    <a16:creationId xmlns="" xmlns:a16="http://schemas.microsoft.com/office/drawing/2014/main" id="{4C49A77E-17F1-451D-8499-31BDF66A7C92}"/>
                  </a:ext>
                </a:extLst>
              </p:cNvPr>
              <p:cNvSpPr/>
              <p:nvPr/>
            </p:nvSpPr>
            <p:spPr>
              <a:xfrm>
                <a:off x="5400199" y="2284571"/>
                <a:ext cx="85725" cy="85725"/>
              </a:xfrm>
              <a:custGeom>
                <a:avLst/>
                <a:gdLst>
                  <a:gd name="connsiteX0" fmla="*/ 83344 w 85725"/>
                  <a:gd name="connsiteY0" fmla="*/ 45244 h 85725"/>
                  <a:gd name="connsiteX1" fmla="*/ 45244 w 85725"/>
                  <a:gd name="connsiteY1" fmla="*/ 83344 h 85725"/>
                  <a:gd name="connsiteX2" fmla="*/ 7144 w 85725"/>
                  <a:gd name="connsiteY2" fmla="*/ 45244 h 85725"/>
                  <a:gd name="connsiteX3" fmla="*/ 45244 w 85725"/>
                  <a:gd name="connsiteY3" fmla="*/ 7144 h 85725"/>
                  <a:gd name="connsiteX4" fmla="*/ 83344 w 85725"/>
                  <a:gd name="connsiteY4" fmla="*/ 45244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85725">
                    <a:moveTo>
                      <a:pt x="83344" y="45244"/>
                    </a:moveTo>
                    <a:cubicBezTo>
                      <a:pt x="83344" y="66286"/>
                      <a:pt x="66286" y="83344"/>
                      <a:pt x="45244" y="83344"/>
                    </a:cubicBezTo>
                    <a:cubicBezTo>
                      <a:pt x="24202" y="83344"/>
                      <a:pt x="7144" y="66286"/>
                      <a:pt x="7144" y="45244"/>
                    </a:cubicBezTo>
                    <a:cubicBezTo>
                      <a:pt x="7144" y="24202"/>
                      <a:pt x="24202" y="7144"/>
                      <a:pt x="45244" y="7144"/>
                    </a:cubicBezTo>
                    <a:cubicBezTo>
                      <a:pt x="66286" y="7144"/>
                      <a:pt x="83344" y="24202"/>
                      <a:pt x="83344" y="452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408" name="Freeform: Shape 408">
                <a:extLst>
                  <a:ext uri="{FF2B5EF4-FFF2-40B4-BE49-F238E27FC236}">
                    <a16:creationId xmlns="" xmlns:a16="http://schemas.microsoft.com/office/drawing/2014/main" id="{70A9AA5E-3B99-4CF6-86AC-4B2B9761D8C6}"/>
                  </a:ext>
                </a:extLst>
              </p:cNvPr>
              <p:cNvSpPr/>
              <p:nvPr/>
            </p:nvSpPr>
            <p:spPr>
              <a:xfrm>
                <a:off x="5400199" y="2486501"/>
                <a:ext cx="85725" cy="85725"/>
              </a:xfrm>
              <a:custGeom>
                <a:avLst/>
                <a:gdLst>
                  <a:gd name="connsiteX0" fmla="*/ 83344 w 85725"/>
                  <a:gd name="connsiteY0" fmla="*/ 45244 h 85725"/>
                  <a:gd name="connsiteX1" fmla="*/ 45244 w 85725"/>
                  <a:gd name="connsiteY1" fmla="*/ 83344 h 85725"/>
                  <a:gd name="connsiteX2" fmla="*/ 7144 w 85725"/>
                  <a:gd name="connsiteY2" fmla="*/ 45244 h 85725"/>
                  <a:gd name="connsiteX3" fmla="*/ 45244 w 85725"/>
                  <a:gd name="connsiteY3" fmla="*/ 7144 h 85725"/>
                  <a:gd name="connsiteX4" fmla="*/ 83344 w 85725"/>
                  <a:gd name="connsiteY4" fmla="*/ 45244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85725">
                    <a:moveTo>
                      <a:pt x="83344" y="45244"/>
                    </a:moveTo>
                    <a:cubicBezTo>
                      <a:pt x="83344" y="66286"/>
                      <a:pt x="66286" y="83344"/>
                      <a:pt x="45244" y="83344"/>
                    </a:cubicBezTo>
                    <a:cubicBezTo>
                      <a:pt x="24202" y="83344"/>
                      <a:pt x="7144" y="66286"/>
                      <a:pt x="7144" y="45244"/>
                    </a:cubicBezTo>
                    <a:cubicBezTo>
                      <a:pt x="7144" y="24202"/>
                      <a:pt x="24202" y="7144"/>
                      <a:pt x="45244" y="7144"/>
                    </a:cubicBezTo>
                    <a:cubicBezTo>
                      <a:pt x="66286" y="7144"/>
                      <a:pt x="83344" y="24202"/>
                      <a:pt x="83344" y="452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409" name="Freeform: Shape 409">
                <a:extLst>
                  <a:ext uri="{FF2B5EF4-FFF2-40B4-BE49-F238E27FC236}">
                    <a16:creationId xmlns="" xmlns:a16="http://schemas.microsoft.com/office/drawing/2014/main" id="{8AD01E9E-9028-4E78-A16D-4199AE5D0C36}"/>
                  </a:ext>
                </a:extLst>
              </p:cNvPr>
              <p:cNvSpPr/>
              <p:nvPr/>
            </p:nvSpPr>
            <p:spPr>
              <a:xfrm>
                <a:off x="5400199" y="2688431"/>
                <a:ext cx="85725" cy="85725"/>
              </a:xfrm>
              <a:custGeom>
                <a:avLst/>
                <a:gdLst>
                  <a:gd name="connsiteX0" fmla="*/ 83344 w 85725"/>
                  <a:gd name="connsiteY0" fmla="*/ 45244 h 85725"/>
                  <a:gd name="connsiteX1" fmla="*/ 45244 w 85725"/>
                  <a:gd name="connsiteY1" fmla="*/ 83344 h 85725"/>
                  <a:gd name="connsiteX2" fmla="*/ 7144 w 85725"/>
                  <a:gd name="connsiteY2" fmla="*/ 45244 h 85725"/>
                  <a:gd name="connsiteX3" fmla="*/ 45244 w 85725"/>
                  <a:gd name="connsiteY3" fmla="*/ 7144 h 85725"/>
                  <a:gd name="connsiteX4" fmla="*/ 83344 w 85725"/>
                  <a:gd name="connsiteY4" fmla="*/ 45244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85725">
                    <a:moveTo>
                      <a:pt x="83344" y="45244"/>
                    </a:moveTo>
                    <a:cubicBezTo>
                      <a:pt x="83344" y="66286"/>
                      <a:pt x="66286" y="83344"/>
                      <a:pt x="45244" y="83344"/>
                    </a:cubicBezTo>
                    <a:cubicBezTo>
                      <a:pt x="24202" y="83344"/>
                      <a:pt x="7144" y="66286"/>
                      <a:pt x="7144" y="45244"/>
                    </a:cubicBezTo>
                    <a:cubicBezTo>
                      <a:pt x="7144" y="24202"/>
                      <a:pt x="24202" y="7144"/>
                      <a:pt x="45244" y="7144"/>
                    </a:cubicBezTo>
                    <a:cubicBezTo>
                      <a:pt x="66286" y="7144"/>
                      <a:pt x="83344" y="24202"/>
                      <a:pt x="83344" y="452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410" name="Freeform: Shape 410">
                <a:extLst>
                  <a:ext uri="{FF2B5EF4-FFF2-40B4-BE49-F238E27FC236}">
                    <a16:creationId xmlns="" xmlns:a16="http://schemas.microsoft.com/office/drawing/2014/main" id="{79EFCC58-9B93-451E-ABD5-BA5B59DDD6F2}"/>
                  </a:ext>
                </a:extLst>
              </p:cNvPr>
              <p:cNvSpPr/>
              <p:nvPr/>
            </p:nvSpPr>
            <p:spPr>
              <a:xfrm>
                <a:off x="5400199" y="2891313"/>
                <a:ext cx="85725" cy="85725"/>
              </a:xfrm>
              <a:custGeom>
                <a:avLst/>
                <a:gdLst>
                  <a:gd name="connsiteX0" fmla="*/ 83344 w 85725"/>
                  <a:gd name="connsiteY0" fmla="*/ 45244 h 85725"/>
                  <a:gd name="connsiteX1" fmla="*/ 45244 w 85725"/>
                  <a:gd name="connsiteY1" fmla="*/ 83344 h 85725"/>
                  <a:gd name="connsiteX2" fmla="*/ 7144 w 85725"/>
                  <a:gd name="connsiteY2" fmla="*/ 45244 h 85725"/>
                  <a:gd name="connsiteX3" fmla="*/ 45244 w 85725"/>
                  <a:gd name="connsiteY3" fmla="*/ 7144 h 85725"/>
                  <a:gd name="connsiteX4" fmla="*/ 83344 w 85725"/>
                  <a:gd name="connsiteY4" fmla="*/ 45244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85725">
                    <a:moveTo>
                      <a:pt x="83344" y="45244"/>
                    </a:moveTo>
                    <a:cubicBezTo>
                      <a:pt x="83344" y="66286"/>
                      <a:pt x="66286" y="83344"/>
                      <a:pt x="45244" y="83344"/>
                    </a:cubicBezTo>
                    <a:cubicBezTo>
                      <a:pt x="24202" y="83344"/>
                      <a:pt x="7144" y="66286"/>
                      <a:pt x="7144" y="45244"/>
                    </a:cubicBezTo>
                    <a:cubicBezTo>
                      <a:pt x="7144" y="24202"/>
                      <a:pt x="24202" y="7144"/>
                      <a:pt x="45244" y="7144"/>
                    </a:cubicBezTo>
                    <a:cubicBezTo>
                      <a:pt x="66286" y="7144"/>
                      <a:pt x="83344" y="24202"/>
                      <a:pt x="83344" y="452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411" name="Freeform: Shape 411">
                <a:extLst>
                  <a:ext uri="{FF2B5EF4-FFF2-40B4-BE49-F238E27FC236}">
                    <a16:creationId xmlns="" xmlns:a16="http://schemas.microsoft.com/office/drawing/2014/main" id="{FF165614-E5D7-4AE8-AB4C-EDF8335D56B4}"/>
                  </a:ext>
                </a:extLst>
              </p:cNvPr>
              <p:cNvSpPr/>
              <p:nvPr/>
            </p:nvSpPr>
            <p:spPr>
              <a:xfrm>
                <a:off x="5400199" y="3093243"/>
                <a:ext cx="85725" cy="85725"/>
              </a:xfrm>
              <a:custGeom>
                <a:avLst/>
                <a:gdLst>
                  <a:gd name="connsiteX0" fmla="*/ 83344 w 85725"/>
                  <a:gd name="connsiteY0" fmla="*/ 45244 h 85725"/>
                  <a:gd name="connsiteX1" fmla="*/ 45244 w 85725"/>
                  <a:gd name="connsiteY1" fmla="*/ 83344 h 85725"/>
                  <a:gd name="connsiteX2" fmla="*/ 7144 w 85725"/>
                  <a:gd name="connsiteY2" fmla="*/ 45244 h 85725"/>
                  <a:gd name="connsiteX3" fmla="*/ 45244 w 85725"/>
                  <a:gd name="connsiteY3" fmla="*/ 7144 h 85725"/>
                  <a:gd name="connsiteX4" fmla="*/ 83344 w 85725"/>
                  <a:gd name="connsiteY4" fmla="*/ 45244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85725">
                    <a:moveTo>
                      <a:pt x="83344" y="45244"/>
                    </a:moveTo>
                    <a:cubicBezTo>
                      <a:pt x="83344" y="66286"/>
                      <a:pt x="66286" y="83344"/>
                      <a:pt x="45244" y="83344"/>
                    </a:cubicBezTo>
                    <a:cubicBezTo>
                      <a:pt x="24202" y="83344"/>
                      <a:pt x="7144" y="66286"/>
                      <a:pt x="7144" y="45244"/>
                    </a:cubicBezTo>
                    <a:cubicBezTo>
                      <a:pt x="7144" y="24202"/>
                      <a:pt x="24202" y="7144"/>
                      <a:pt x="45244" y="7144"/>
                    </a:cubicBezTo>
                    <a:cubicBezTo>
                      <a:pt x="66286" y="7144"/>
                      <a:pt x="83344" y="24202"/>
                      <a:pt x="83344" y="452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412" name="Freeform: Shape 412">
                <a:extLst>
                  <a:ext uri="{FF2B5EF4-FFF2-40B4-BE49-F238E27FC236}">
                    <a16:creationId xmlns="" xmlns:a16="http://schemas.microsoft.com/office/drawing/2014/main" id="{57596505-950B-4993-9A33-7D036D270349}"/>
                  </a:ext>
                </a:extLst>
              </p:cNvPr>
              <p:cNvSpPr/>
              <p:nvPr/>
            </p:nvSpPr>
            <p:spPr>
              <a:xfrm>
                <a:off x="5400199" y="3295173"/>
                <a:ext cx="85725" cy="85725"/>
              </a:xfrm>
              <a:custGeom>
                <a:avLst/>
                <a:gdLst>
                  <a:gd name="connsiteX0" fmla="*/ 83344 w 85725"/>
                  <a:gd name="connsiteY0" fmla="*/ 45244 h 85725"/>
                  <a:gd name="connsiteX1" fmla="*/ 45244 w 85725"/>
                  <a:gd name="connsiteY1" fmla="*/ 83344 h 85725"/>
                  <a:gd name="connsiteX2" fmla="*/ 7144 w 85725"/>
                  <a:gd name="connsiteY2" fmla="*/ 45244 h 85725"/>
                  <a:gd name="connsiteX3" fmla="*/ 45244 w 85725"/>
                  <a:gd name="connsiteY3" fmla="*/ 7144 h 85725"/>
                  <a:gd name="connsiteX4" fmla="*/ 83344 w 85725"/>
                  <a:gd name="connsiteY4" fmla="*/ 45244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85725">
                    <a:moveTo>
                      <a:pt x="83344" y="45244"/>
                    </a:moveTo>
                    <a:cubicBezTo>
                      <a:pt x="83344" y="66286"/>
                      <a:pt x="66286" y="83344"/>
                      <a:pt x="45244" y="83344"/>
                    </a:cubicBezTo>
                    <a:cubicBezTo>
                      <a:pt x="24202" y="83344"/>
                      <a:pt x="7144" y="66286"/>
                      <a:pt x="7144" y="45244"/>
                    </a:cubicBezTo>
                    <a:cubicBezTo>
                      <a:pt x="7144" y="24202"/>
                      <a:pt x="24202" y="7144"/>
                      <a:pt x="45244" y="7144"/>
                    </a:cubicBezTo>
                    <a:cubicBezTo>
                      <a:pt x="66286" y="7144"/>
                      <a:pt x="83344" y="24202"/>
                      <a:pt x="83344" y="452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413" name="Freeform: Shape 413">
                <a:extLst>
                  <a:ext uri="{FF2B5EF4-FFF2-40B4-BE49-F238E27FC236}">
                    <a16:creationId xmlns="" xmlns:a16="http://schemas.microsoft.com/office/drawing/2014/main" id="{A91C4FE4-A1DF-4BA6-B56B-38E18778619A}"/>
                  </a:ext>
                </a:extLst>
              </p:cNvPr>
              <p:cNvSpPr/>
              <p:nvPr/>
            </p:nvSpPr>
            <p:spPr>
              <a:xfrm>
                <a:off x="5400199" y="3497103"/>
                <a:ext cx="85725" cy="85725"/>
              </a:xfrm>
              <a:custGeom>
                <a:avLst/>
                <a:gdLst>
                  <a:gd name="connsiteX0" fmla="*/ 83344 w 85725"/>
                  <a:gd name="connsiteY0" fmla="*/ 45244 h 85725"/>
                  <a:gd name="connsiteX1" fmla="*/ 45244 w 85725"/>
                  <a:gd name="connsiteY1" fmla="*/ 83344 h 85725"/>
                  <a:gd name="connsiteX2" fmla="*/ 7144 w 85725"/>
                  <a:gd name="connsiteY2" fmla="*/ 45244 h 85725"/>
                  <a:gd name="connsiteX3" fmla="*/ 45244 w 85725"/>
                  <a:gd name="connsiteY3" fmla="*/ 7144 h 85725"/>
                  <a:gd name="connsiteX4" fmla="*/ 83344 w 85725"/>
                  <a:gd name="connsiteY4" fmla="*/ 45244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85725">
                    <a:moveTo>
                      <a:pt x="83344" y="45244"/>
                    </a:moveTo>
                    <a:cubicBezTo>
                      <a:pt x="83344" y="66286"/>
                      <a:pt x="66286" y="83344"/>
                      <a:pt x="45244" y="83344"/>
                    </a:cubicBezTo>
                    <a:cubicBezTo>
                      <a:pt x="24202" y="83344"/>
                      <a:pt x="7144" y="66286"/>
                      <a:pt x="7144" y="45244"/>
                    </a:cubicBezTo>
                    <a:cubicBezTo>
                      <a:pt x="7144" y="24202"/>
                      <a:pt x="24202" y="7144"/>
                      <a:pt x="45244" y="7144"/>
                    </a:cubicBezTo>
                    <a:cubicBezTo>
                      <a:pt x="66286" y="7144"/>
                      <a:pt x="83344" y="24202"/>
                      <a:pt x="83344" y="452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414" name="Freeform: Shape 414">
                <a:extLst>
                  <a:ext uri="{FF2B5EF4-FFF2-40B4-BE49-F238E27FC236}">
                    <a16:creationId xmlns="" xmlns:a16="http://schemas.microsoft.com/office/drawing/2014/main" id="{CFFA7E2E-E38F-4B44-94B6-837CB7C17A8E}"/>
                  </a:ext>
                </a:extLst>
              </p:cNvPr>
              <p:cNvSpPr/>
              <p:nvPr/>
            </p:nvSpPr>
            <p:spPr>
              <a:xfrm>
                <a:off x="5400199" y="3699986"/>
                <a:ext cx="85725" cy="85725"/>
              </a:xfrm>
              <a:custGeom>
                <a:avLst/>
                <a:gdLst>
                  <a:gd name="connsiteX0" fmla="*/ 83344 w 85725"/>
                  <a:gd name="connsiteY0" fmla="*/ 45244 h 85725"/>
                  <a:gd name="connsiteX1" fmla="*/ 45244 w 85725"/>
                  <a:gd name="connsiteY1" fmla="*/ 83344 h 85725"/>
                  <a:gd name="connsiteX2" fmla="*/ 7144 w 85725"/>
                  <a:gd name="connsiteY2" fmla="*/ 45244 h 85725"/>
                  <a:gd name="connsiteX3" fmla="*/ 45244 w 85725"/>
                  <a:gd name="connsiteY3" fmla="*/ 7144 h 85725"/>
                  <a:gd name="connsiteX4" fmla="*/ 83344 w 85725"/>
                  <a:gd name="connsiteY4" fmla="*/ 45244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85725">
                    <a:moveTo>
                      <a:pt x="83344" y="45244"/>
                    </a:moveTo>
                    <a:cubicBezTo>
                      <a:pt x="83344" y="66286"/>
                      <a:pt x="66286" y="83344"/>
                      <a:pt x="45244" y="83344"/>
                    </a:cubicBezTo>
                    <a:cubicBezTo>
                      <a:pt x="24202" y="83344"/>
                      <a:pt x="7144" y="66286"/>
                      <a:pt x="7144" y="45244"/>
                    </a:cubicBezTo>
                    <a:cubicBezTo>
                      <a:pt x="7144" y="24202"/>
                      <a:pt x="24202" y="7144"/>
                      <a:pt x="45244" y="7144"/>
                    </a:cubicBezTo>
                    <a:cubicBezTo>
                      <a:pt x="66286" y="7144"/>
                      <a:pt x="83344" y="24202"/>
                      <a:pt x="83344" y="452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415" name="Freeform: Shape 415">
                <a:extLst>
                  <a:ext uri="{FF2B5EF4-FFF2-40B4-BE49-F238E27FC236}">
                    <a16:creationId xmlns="" xmlns:a16="http://schemas.microsoft.com/office/drawing/2014/main" id="{8E4B3981-66A1-4AF8-8C96-8448BD73A587}"/>
                  </a:ext>
                </a:extLst>
              </p:cNvPr>
              <p:cNvSpPr/>
              <p:nvPr/>
            </p:nvSpPr>
            <p:spPr>
              <a:xfrm>
                <a:off x="5400199" y="3901916"/>
                <a:ext cx="85725" cy="85725"/>
              </a:xfrm>
              <a:custGeom>
                <a:avLst/>
                <a:gdLst>
                  <a:gd name="connsiteX0" fmla="*/ 83344 w 85725"/>
                  <a:gd name="connsiteY0" fmla="*/ 45244 h 85725"/>
                  <a:gd name="connsiteX1" fmla="*/ 45244 w 85725"/>
                  <a:gd name="connsiteY1" fmla="*/ 83344 h 85725"/>
                  <a:gd name="connsiteX2" fmla="*/ 7144 w 85725"/>
                  <a:gd name="connsiteY2" fmla="*/ 45244 h 85725"/>
                  <a:gd name="connsiteX3" fmla="*/ 45244 w 85725"/>
                  <a:gd name="connsiteY3" fmla="*/ 7144 h 85725"/>
                  <a:gd name="connsiteX4" fmla="*/ 83344 w 85725"/>
                  <a:gd name="connsiteY4" fmla="*/ 45244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85725">
                    <a:moveTo>
                      <a:pt x="83344" y="45244"/>
                    </a:moveTo>
                    <a:cubicBezTo>
                      <a:pt x="83344" y="66286"/>
                      <a:pt x="66286" y="83344"/>
                      <a:pt x="45244" y="83344"/>
                    </a:cubicBezTo>
                    <a:cubicBezTo>
                      <a:pt x="24202" y="83344"/>
                      <a:pt x="7144" y="66286"/>
                      <a:pt x="7144" y="45244"/>
                    </a:cubicBezTo>
                    <a:cubicBezTo>
                      <a:pt x="7144" y="24202"/>
                      <a:pt x="24202" y="7144"/>
                      <a:pt x="45244" y="7144"/>
                    </a:cubicBezTo>
                    <a:cubicBezTo>
                      <a:pt x="66286" y="7144"/>
                      <a:pt x="83344" y="24202"/>
                      <a:pt x="83344" y="452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416" name="Freeform: Shape 416">
                <a:extLst>
                  <a:ext uri="{FF2B5EF4-FFF2-40B4-BE49-F238E27FC236}">
                    <a16:creationId xmlns="" xmlns:a16="http://schemas.microsoft.com/office/drawing/2014/main" id="{654A1E90-62E0-4672-87A0-7FDD347FD4DB}"/>
                  </a:ext>
                </a:extLst>
              </p:cNvPr>
              <p:cNvSpPr/>
              <p:nvPr/>
            </p:nvSpPr>
            <p:spPr>
              <a:xfrm>
                <a:off x="5400199" y="4103846"/>
                <a:ext cx="85725" cy="85725"/>
              </a:xfrm>
              <a:custGeom>
                <a:avLst/>
                <a:gdLst>
                  <a:gd name="connsiteX0" fmla="*/ 83344 w 85725"/>
                  <a:gd name="connsiteY0" fmla="*/ 45244 h 85725"/>
                  <a:gd name="connsiteX1" fmla="*/ 45244 w 85725"/>
                  <a:gd name="connsiteY1" fmla="*/ 83344 h 85725"/>
                  <a:gd name="connsiteX2" fmla="*/ 7144 w 85725"/>
                  <a:gd name="connsiteY2" fmla="*/ 45244 h 85725"/>
                  <a:gd name="connsiteX3" fmla="*/ 45244 w 85725"/>
                  <a:gd name="connsiteY3" fmla="*/ 7144 h 85725"/>
                  <a:gd name="connsiteX4" fmla="*/ 83344 w 85725"/>
                  <a:gd name="connsiteY4" fmla="*/ 45244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85725">
                    <a:moveTo>
                      <a:pt x="83344" y="45244"/>
                    </a:moveTo>
                    <a:cubicBezTo>
                      <a:pt x="83344" y="66286"/>
                      <a:pt x="66286" y="83344"/>
                      <a:pt x="45244" y="83344"/>
                    </a:cubicBezTo>
                    <a:cubicBezTo>
                      <a:pt x="24202" y="83344"/>
                      <a:pt x="7144" y="66286"/>
                      <a:pt x="7144" y="45244"/>
                    </a:cubicBezTo>
                    <a:cubicBezTo>
                      <a:pt x="7144" y="24202"/>
                      <a:pt x="24202" y="7144"/>
                      <a:pt x="45244" y="7144"/>
                    </a:cubicBezTo>
                    <a:cubicBezTo>
                      <a:pt x="66286" y="7144"/>
                      <a:pt x="83344" y="24202"/>
                      <a:pt x="83344" y="452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417" name="Freeform: Shape 417">
                <a:extLst>
                  <a:ext uri="{FF2B5EF4-FFF2-40B4-BE49-F238E27FC236}">
                    <a16:creationId xmlns="" xmlns:a16="http://schemas.microsoft.com/office/drawing/2014/main" id="{655EEE02-7D7A-4868-8B47-B0F40EFBB9EA}"/>
                  </a:ext>
                </a:extLst>
              </p:cNvPr>
              <p:cNvSpPr/>
              <p:nvPr/>
            </p:nvSpPr>
            <p:spPr>
              <a:xfrm>
                <a:off x="5400199" y="4305776"/>
                <a:ext cx="85725" cy="85725"/>
              </a:xfrm>
              <a:custGeom>
                <a:avLst/>
                <a:gdLst>
                  <a:gd name="connsiteX0" fmla="*/ 83344 w 85725"/>
                  <a:gd name="connsiteY0" fmla="*/ 45244 h 85725"/>
                  <a:gd name="connsiteX1" fmla="*/ 45244 w 85725"/>
                  <a:gd name="connsiteY1" fmla="*/ 83344 h 85725"/>
                  <a:gd name="connsiteX2" fmla="*/ 7144 w 85725"/>
                  <a:gd name="connsiteY2" fmla="*/ 45244 h 85725"/>
                  <a:gd name="connsiteX3" fmla="*/ 45244 w 85725"/>
                  <a:gd name="connsiteY3" fmla="*/ 7144 h 85725"/>
                  <a:gd name="connsiteX4" fmla="*/ 83344 w 85725"/>
                  <a:gd name="connsiteY4" fmla="*/ 45244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85725">
                    <a:moveTo>
                      <a:pt x="83344" y="45244"/>
                    </a:moveTo>
                    <a:cubicBezTo>
                      <a:pt x="83344" y="66286"/>
                      <a:pt x="66286" y="83344"/>
                      <a:pt x="45244" y="83344"/>
                    </a:cubicBezTo>
                    <a:cubicBezTo>
                      <a:pt x="24202" y="83344"/>
                      <a:pt x="7144" y="66286"/>
                      <a:pt x="7144" y="45244"/>
                    </a:cubicBezTo>
                    <a:cubicBezTo>
                      <a:pt x="7144" y="24202"/>
                      <a:pt x="24202" y="7144"/>
                      <a:pt x="45244" y="7144"/>
                    </a:cubicBezTo>
                    <a:cubicBezTo>
                      <a:pt x="66286" y="7144"/>
                      <a:pt x="83344" y="24202"/>
                      <a:pt x="83344" y="452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418" name="Freeform: Shape 418">
                <a:extLst>
                  <a:ext uri="{FF2B5EF4-FFF2-40B4-BE49-F238E27FC236}">
                    <a16:creationId xmlns="" xmlns:a16="http://schemas.microsoft.com/office/drawing/2014/main" id="{0CDE8DF9-374D-44FD-8F0C-5F34E5BFFD06}"/>
                  </a:ext>
                </a:extLst>
              </p:cNvPr>
              <p:cNvSpPr/>
              <p:nvPr/>
            </p:nvSpPr>
            <p:spPr>
              <a:xfrm>
                <a:off x="5400199" y="4508658"/>
                <a:ext cx="85725" cy="85725"/>
              </a:xfrm>
              <a:custGeom>
                <a:avLst/>
                <a:gdLst>
                  <a:gd name="connsiteX0" fmla="*/ 83344 w 85725"/>
                  <a:gd name="connsiteY0" fmla="*/ 45244 h 85725"/>
                  <a:gd name="connsiteX1" fmla="*/ 45244 w 85725"/>
                  <a:gd name="connsiteY1" fmla="*/ 83344 h 85725"/>
                  <a:gd name="connsiteX2" fmla="*/ 7144 w 85725"/>
                  <a:gd name="connsiteY2" fmla="*/ 45244 h 85725"/>
                  <a:gd name="connsiteX3" fmla="*/ 45244 w 85725"/>
                  <a:gd name="connsiteY3" fmla="*/ 7144 h 85725"/>
                  <a:gd name="connsiteX4" fmla="*/ 83344 w 85725"/>
                  <a:gd name="connsiteY4" fmla="*/ 45244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85725">
                    <a:moveTo>
                      <a:pt x="83344" y="45244"/>
                    </a:moveTo>
                    <a:cubicBezTo>
                      <a:pt x="83344" y="66286"/>
                      <a:pt x="66286" y="83344"/>
                      <a:pt x="45244" y="83344"/>
                    </a:cubicBezTo>
                    <a:cubicBezTo>
                      <a:pt x="24202" y="83344"/>
                      <a:pt x="7144" y="66286"/>
                      <a:pt x="7144" y="45244"/>
                    </a:cubicBezTo>
                    <a:cubicBezTo>
                      <a:pt x="7144" y="24202"/>
                      <a:pt x="24202" y="7144"/>
                      <a:pt x="45244" y="7144"/>
                    </a:cubicBezTo>
                    <a:cubicBezTo>
                      <a:pt x="66286" y="7144"/>
                      <a:pt x="83344" y="24202"/>
                      <a:pt x="83344" y="452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419" name="Freeform: Shape 419">
                <a:extLst>
                  <a:ext uri="{FF2B5EF4-FFF2-40B4-BE49-F238E27FC236}">
                    <a16:creationId xmlns="" xmlns:a16="http://schemas.microsoft.com/office/drawing/2014/main" id="{03BE7484-3CDA-4AED-9486-1056B3813369}"/>
                  </a:ext>
                </a:extLst>
              </p:cNvPr>
              <p:cNvSpPr/>
              <p:nvPr/>
            </p:nvSpPr>
            <p:spPr>
              <a:xfrm>
                <a:off x="5196364" y="2282666"/>
                <a:ext cx="85725" cy="85725"/>
              </a:xfrm>
              <a:custGeom>
                <a:avLst/>
                <a:gdLst>
                  <a:gd name="connsiteX0" fmla="*/ 87154 w 85725"/>
                  <a:gd name="connsiteY0" fmla="*/ 47149 h 85725"/>
                  <a:gd name="connsiteX1" fmla="*/ 47149 w 85725"/>
                  <a:gd name="connsiteY1" fmla="*/ 87154 h 85725"/>
                  <a:gd name="connsiteX2" fmla="*/ 7144 w 85725"/>
                  <a:gd name="connsiteY2" fmla="*/ 47149 h 85725"/>
                  <a:gd name="connsiteX3" fmla="*/ 47149 w 85725"/>
                  <a:gd name="connsiteY3" fmla="*/ 7144 h 85725"/>
                  <a:gd name="connsiteX4" fmla="*/ 87154 w 85725"/>
                  <a:gd name="connsiteY4" fmla="*/ 47149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85725">
                    <a:moveTo>
                      <a:pt x="87154" y="47149"/>
                    </a:moveTo>
                    <a:cubicBezTo>
                      <a:pt x="87154" y="69243"/>
                      <a:pt x="69243" y="87154"/>
                      <a:pt x="47149" y="87154"/>
                    </a:cubicBezTo>
                    <a:cubicBezTo>
                      <a:pt x="25054" y="87154"/>
                      <a:pt x="7144" y="69243"/>
                      <a:pt x="7144" y="47149"/>
                    </a:cubicBezTo>
                    <a:cubicBezTo>
                      <a:pt x="7144" y="25055"/>
                      <a:pt x="25054" y="7144"/>
                      <a:pt x="47149" y="7144"/>
                    </a:cubicBezTo>
                    <a:cubicBezTo>
                      <a:pt x="69243" y="7144"/>
                      <a:pt x="87154" y="25055"/>
                      <a:pt x="87154" y="471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420" name="Freeform: Shape 420">
                <a:extLst>
                  <a:ext uri="{FF2B5EF4-FFF2-40B4-BE49-F238E27FC236}">
                    <a16:creationId xmlns="" xmlns:a16="http://schemas.microsoft.com/office/drawing/2014/main" id="{D8B8A73C-4822-4391-B2A2-FB37472226B5}"/>
                  </a:ext>
                </a:extLst>
              </p:cNvPr>
              <p:cNvSpPr/>
              <p:nvPr/>
            </p:nvSpPr>
            <p:spPr>
              <a:xfrm>
                <a:off x="5196364" y="2484596"/>
                <a:ext cx="85725" cy="85725"/>
              </a:xfrm>
              <a:custGeom>
                <a:avLst/>
                <a:gdLst>
                  <a:gd name="connsiteX0" fmla="*/ 87154 w 85725"/>
                  <a:gd name="connsiteY0" fmla="*/ 47149 h 85725"/>
                  <a:gd name="connsiteX1" fmla="*/ 47149 w 85725"/>
                  <a:gd name="connsiteY1" fmla="*/ 87154 h 85725"/>
                  <a:gd name="connsiteX2" fmla="*/ 7144 w 85725"/>
                  <a:gd name="connsiteY2" fmla="*/ 47149 h 85725"/>
                  <a:gd name="connsiteX3" fmla="*/ 47149 w 85725"/>
                  <a:gd name="connsiteY3" fmla="*/ 7144 h 85725"/>
                  <a:gd name="connsiteX4" fmla="*/ 87154 w 85725"/>
                  <a:gd name="connsiteY4" fmla="*/ 47149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85725">
                    <a:moveTo>
                      <a:pt x="87154" y="47149"/>
                    </a:moveTo>
                    <a:cubicBezTo>
                      <a:pt x="87154" y="69243"/>
                      <a:pt x="69243" y="87154"/>
                      <a:pt x="47149" y="87154"/>
                    </a:cubicBezTo>
                    <a:cubicBezTo>
                      <a:pt x="25054" y="87154"/>
                      <a:pt x="7144" y="69243"/>
                      <a:pt x="7144" y="47149"/>
                    </a:cubicBezTo>
                    <a:cubicBezTo>
                      <a:pt x="7144" y="25055"/>
                      <a:pt x="25054" y="7144"/>
                      <a:pt x="47149" y="7144"/>
                    </a:cubicBezTo>
                    <a:cubicBezTo>
                      <a:pt x="69243" y="7144"/>
                      <a:pt x="87154" y="25055"/>
                      <a:pt x="87154" y="471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421" name="Freeform: Shape 421">
                <a:extLst>
                  <a:ext uri="{FF2B5EF4-FFF2-40B4-BE49-F238E27FC236}">
                    <a16:creationId xmlns="" xmlns:a16="http://schemas.microsoft.com/office/drawing/2014/main" id="{0EFDD865-12DD-4274-A06D-FBE1D5E248A1}"/>
                  </a:ext>
                </a:extLst>
              </p:cNvPr>
              <p:cNvSpPr/>
              <p:nvPr/>
            </p:nvSpPr>
            <p:spPr>
              <a:xfrm>
                <a:off x="5196364" y="2686526"/>
                <a:ext cx="85725" cy="85725"/>
              </a:xfrm>
              <a:custGeom>
                <a:avLst/>
                <a:gdLst>
                  <a:gd name="connsiteX0" fmla="*/ 87154 w 85725"/>
                  <a:gd name="connsiteY0" fmla="*/ 47149 h 85725"/>
                  <a:gd name="connsiteX1" fmla="*/ 47149 w 85725"/>
                  <a:gd name="connsiteY1" fmla="*/ 87154 h 85725"/>
                  <a:gd name="connsiteX2" fmla="*/ 7144 w 85725"/>
                  <a:gd name="connsiteY2" fmla="*/ 47149 h 85725"/>
                  <a:gd name="connsiteX3" fmla="*/ 47149 w 85725"/>
                  <a:gd name="connsiteY3" fmla="*/ 7144 h 85725"/>
                  <a:gd name="connsiteX4" fmla="*/ 87154 w 85725"/>
                  <a:gd name="connsiteY4" fmla="*/ 47149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85725">
                    <a:moveTo>
                      <a:pt x="87154" y="47149"/>
                    </a:moveTo>
                    <a:cubicBezTo>
                      <a:pt x="87154" y="69243"/>
                      <a:pt x="69243" y="87154"/>
                      <a:pt x="47149" y="87154"/>
                    </a:cubicBezTo>
                    <a:cubicBezTo>
                      <a:pt x="25054" y="87154"/>
                      <a:pt x="7144" y="69243"/>
                      <a:pt x="7144" y="47149"/>
                    </a:cubicBezTo>
                    <a:cubicBezTo>
                      <a:pt x="7144" y="25055"/>
                      <a:pt x="25054" y="7144"/>
                      <a:pt x="47149" y="7144"/>
                    </a:cubicBezTo>
                    <a:cubicBezTo>
                      <a:pt x="69243" y="7144"/>
                      <a:pt x="87154" y="25055"/>
                      <a:pt x="87154" y="471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422" name="Freeform: Shape 422">
                <a:extLst>
                  <a:ext uri="{FF2B5EF4-FFF2-40B4-BE49-F238E27FC236}">
                    <a16:creationId xmlns="" xmlns:a16="http://schemas.microsoft.com/office/drawing/2014/main" id="{4B1BFDD4-A2E4-47EA-B8C2-02A56E471A9C}"/>
                  </a:ext>
                </a:extLst>
              </p:cNvPr>
              <p:cNvSpPr/>
              <p:nvPr/>
            </p:nvSpPr>
            <p:spPr>
              <a:xfrm>
                <a:off x="5196364" y="2889408"/>
                <a:ext cx="85725" cy="85725"/>
              </a:xfrm>
              <a:custGeom>
                <a:avLst/>
                <a:gdLst>
                  <a:gd name="connsiteX0" fmla="*/ 87154 w 85725"/>
                  <a:gd name="connsiteY0" fmla="*/ 47149 h 85725"/>
                  <a:gd name="connsiteX1" fmla="*/ 47149 w 85725"/>
                  <a:gd name="connsiteY1" fmla="*/ 87154 h 85725"/>
                  <a:gd name="connsiteX2" fmla="*/ 7144 w 85725"/>
                  <a:gd name="connsiteY2" fmla="*/ 47149 h 85725"/>
                  <a:gd name="connsiteX3" fmla="*/ 47149 w 85725"/>
                  <a:gd name="connsiteY3" fmla="*/ 7144 h 85725"/>
                  <a:gd name="connsiteX4" fmla="*/ 87154 w 85725"/>
                  <a:gd name="connsiteY4" fmla="*/ 47149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85725">
                    <a:moveTo>
                      <a:pt x="87154" y="47149"/>
                    </a:moveTo>
                    <a:cubicBezTo>
                      <a:pt x="87154" y="69243"/>
                      <a:pt x="69243" y="87154"/>
                      <a:pt x="47149" y="87154"/>
                    </a:cubicBezTo>
                    <a:cubicBezTo>
                      <a:pt x="25054" y="87154"/>
                      <a:pt x="7144" y="69243"/>
                      <a:pt x="7144" y="47149"/>
                    </a:cubicBezTo>
                    <a:cubicBezTo>
                      <a:pt x="7144" y="25055"/>
                      <a:pt x="25054" y="7144"/>
                      <a:pt x="47149" y="7144"/>
                    </a:cubicBezTo>
                    <a:cubicBezTo>
                      <a:pt x="69243" y="7144"/>
                      <a:pt x="87154" y="25055"/>
                      <a:pt x="87154" y="471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423" name="Freeform: Shape 423">
                <a:extLst>
                  <a:ext uri="{FF2B5EF4-FFF2-40B4-BE49-F238E27FC236}">
                    <a16:creationId xmlns="" xmlns:a16="http://schemas.microsoft.com/office/drawing/2014/main" id="{3852A165-DAA0-4191-9603-138FD013DA5A}"/>
                  </a:ext>
                </a:extLst>
              </p:cNvPr>
              <p:cNvSpPr/>
              <p:nvPr/>
            </p:nvSpPr>
            <p:spPr>
              <a:xfrm>
                <a:off x="5196364" y="3091338"/>
                <a:ext cx="85725" cy="85725"/>
              </a:xfrm>
              <a:custGeom>
                <a:avLst/>
                <a:gdLst>
                  <a:gd name="connsiteX0" fmla="*/ 87154 w 85725"/>
                  <a:gd name="connsiteY0" fmla="*/ 47149 h 85725"/>
                  <a:gd name="connsiteX1" fmla="*/ 47149 w 85725"/>
                  <a:gd name="connsiteY1" fmla="*/ 87154 h 85725"/>
                  <a:gd name="connsiteX2" fmla="*/ 7144 w 85725"/>
                  <a:gd name="connsiteY2" fmla="*/ 47149 h 85725"/>
                  <a:gd name="connsiteX3" fmla="*/ 47149 w 85725"/>
                  <a:gd name="connsiteY3" fmla="*/ 7144 h 85725"/>
                  <a:gd name="connsiteX4" fmla="*/ 87154 w 85725"/>
                  <a:gd name="connsiteY4" fmla="*/ 47149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85725">
                    <a:moveTo>
                      <a:pt x="87154" y="47149"/>
                    </a:moveTo>
                    <a:cubicBezTo>
                      <a:pt x="87154" y="69243"/>
                      <a:pt x="69243" y="87154"/>
                      <a:pt x="47149" y="87154"/>
                    </a:cubicBezTo>
                    <a:cubicBezTo>
                      <a:pt x="25054" y="87154"/>
                      <a:pt x="7144" y="69243"/>
                      <a:pt x="7144" y="47149"/>
                    </a:cubicBezTo>
                    <a:cubicBezTo>
                      <a:pt x="7144" y="25054"/>
                      <a:pt x="25054" y="7144"/>
                      <a:pt x="47149" y="7144"/>
                    </a:cubicBezTo>
                    <a:cubicBezTo>
                      <a:pt x="69243" y="7144"/>
                      <a:pt x="87154" y="25054"/>
                      <a:pt x="87154" y="471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424" name="Freeform: Shape 424">
                <a:extLst>
                  <a:ext uri="{FF2B5EF4-FFF2-40B4-BE49-F238E27FC236}">
                    <a16:creationId xmlns="" xmlns:a16="http://schemas.microsoft.com/office/drawing/2014/main" id="{57D097B8-03C7-4855-9C23-177B4FEAF7A5}"/>
                  </a:ext>
                </a:extLst>
              </p:cNvPr>
              <p:cNvSpPr/>
              <p:nvPr/>
            </p:nvSpPr>
            <p:spPr>
              <a:xfrm>
                <a:off x="5196364" y="3293268"/>
                <a:ext cx="85725" cy="85725"/>
              </a:xfrm>
              <a:custGeom>
                <a:avLst/>
                <a:gdLst>
                  <a:gd name="connsiteX0" fmla="*/ 87154 w 85725"/>
                  <a:gd name="connsiteY0" fmla="*/ 47149 h 85725"/>
                  <a:gd name="connsiteX1" fmla="*/ 47149 w 85725"/>
                  <a:gd name="connsiteY1" fmla="*/ 87154 h 85725"/>
                  <a:gd name="connsiteX2" fmla="*/ 7144 w 85725"/>
                  <a:gd name="connsiteY2" fmla="*/ 47149 h 85725"/>
                  <a:gd name="connsiteX3" fmla="*/ 47149 w 85725"/>
                  <a:gd name="connsiteY3" fmla="*/ 7144 h 85725"/>
                  <a:gd name="connsiteX4" fmla="*/ 87154 w 85725"/>
                  <a:gd name="connsiteY4" fmla="*/ 47149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85725">
                    <a:moveTo>
                      <a:pt x="87154" y="47149"/>
                    </a:moveTo>
                    <a:cubicBezTo>
                      <a:pt x="87154" y="69243"/>
                      <a:pt x="69243" y="87154"/>
                      <a:pt x="47149" y="87154"/>
                    </a:cubicBezTo>
                    <a:cubicBezTo>
                      <a:pt x="25054" y="87154"/>
                      <a:pt x="7144" y="69243"/>
                      <a:pt x="7144" y="47149"/>
                    </a:cubicBezTo>
                    <a:cubicBezTo>
                      <a:pt x="7144" y="25055"/>
                      <a:pt x="25054" y="7144"/>
                      <a:pt x="47149" y="7144"/>
                    </a:cubicBezTo>
                    <a:cubicBezTo>
                      <a:pt x="69243" y="7144"/>
                      <a:pt x="87154" y="25055"/>
                      <a:pt x="87154" y="471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425" name="Freeform: Shape 425">
                <a:extLst>
                  <a:ext uri="{FF2B5EF4-FFF2-40B4-BE49-F238E27FC236}">
                    <a16:creationId xmlns="" xmlns:a16="http://schemas.microsoft.com/office/drawing/2014/main" id="{9797EFA2-DEF4-4C0E-BF5D-B5D9329E1327}"/>
                  </a:ext>
                </a:extLst>
              </p:cNvPr>
              <p:cNvSpPr/>
              <p:nvPr/>
            </p:nvSpPr>
            <p:spPr>
              <a:xfrm>
                <a:off x="5196364" y="3495198"/>
                <a:ext cx="85725" cy="85725"/>
              </a:xfrm>
              <a:custGeom>
                <a:avLst/>
                <a:gdLst>
                  <a:gd name="connsiteX0" fmla="*/ 87154 w 85725"/>
                  <a:gd name="connsiteY0" fmla="*/ 47149 h 85725"/>
                  <a:gd name="connsiteX1" fmla="*/ 47149 w 85725"/>
                  <a:gd name="connsiteY1" fmla="*/ 87154 h 85725"/>
                  <a:gd name="connsiteX2" fmla="*/ 7144 w 85725"/>
                  <a:gd name="connsiteY2" fmla="*/ 47149 h 85725"/>
                  <a:gd name="connsiteX3" fmla="*/ 47149 w 85725"/>
                  <a:gd name="connsiteY3" fmla="*/ 7144 h 85725"/>
                  <a:gd name="connsiteX4" fmla="*/ 87154 w 85725"/>
                  <a:gd name="connsiteY4" fmla="*/ 47149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85725">
                    <a:moveTo>
                      <a:pt x="87154" y="47149"/>
                    </a:moveTo>
                    <a:cubicBezTo>
                      <a:pt x="87154" y="69243"/>
                      <a:pt x="69243" y="87154"/>
                      <a:pt x="47149" y="87154"/>
                    </a:cubicBezTo>
                    <a:cubicBezTo>
                      <a:pt x="25054" y="87154"/>
                      <a:pt x="7144" y="69243"/>
                      <a:pt x="7144" y="47149"/>
                    </a:cubicBezTo>
                    <a:cubicBezTo>
                      <a:pt x="7144" y="25054"/>
                      <a:pt x="25054" y="7144"/>
                      <a:pt x="47149" y="7144"/>
                    </a:cubicBezTo>
                    <a:cubicBezTo>
                      <a:pt x="69243" y="7144"/>
                      <a:pt x="87154" y="25054"/>
                      <a:pt x="87154" y="471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426" name="Freeform: Shape 426">
                <a:extLst>
                  <a:ext uri="{FF2B5EF4-FFF2-40B4-BE49-F238E27FC236}">
                    <a16:creationId xmlns="" xmlns:a16="http://schemas.microsoft.com/office/drawing/2014/main" id="{D228796D-4D18-4DE7-B4BC-7AD4665B4D54}"/>
                  </a:ext>
                </a:extLst>
              </p:cNvPr>
              <p:cNvSpPr/>
              <p:nvPr/>
            </p:nvSpPr>
            <p:spPr>
              <a:xfrm>
                <a:off x="5196364" y="3698081"/>
                <a:ext cx="85725" cy="85725"/>
              </a:xfrm>
              <a:custGeom>
                <a:avLst/>
                <a:gdLst>
                  <a:gd name="connsiteX0" fmla="*/ 87154 w 85725"/>
                  <a:gd name="connsiteY0" fmla="*/ 47149 h 85725"/>
                  <a:gd name="connsiteX1" fmla="*/ 47149 w 85725"/>
                  <a:gd name="connsiteY1" fmla="*/ 87154 h 85725"/>
                  <a:gd name="connsiteX2" fmla="*/ 7144 w 85725"/>
                  <a:gd name="connsiteY2" fmla="*/ 47149 h 85725"/>
                  <a:gd name="connsiteX3" fmla="*/ 47149 w 85725"/>
                  <a:gd name="connsiteY3" fmla="*/ 7144 h 85725"/>
                  <a:gd name="connsiteX4" fmla="*/ 87154 w 85725"/>
                  <a:gd name="connsiteY4" fmla="*/ 47149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85725">
                    <a:moveTo>
                      <a:pt x="87154" y="47149"/>
                    </a:moveTo>
                    <a:cubicBezTo>
                      <a:pt x="87154" y="69243"/>
                      <a:pt x="69243" y="87154"/>
                      <a:pt x="47149" y="87154"/>
                    </a:cubicBezTo>
                    <a:cubicBezTo>
                      <a:pt x="25054" y="87154"/>
                      <a:pt x="7144" y="69243"/>
                      <a:pt x="7144" y="47149"/>
                    </a:cubicBezTo>
                    <a:cubicBezTo>
                      <a:pt x="7144" y="25055"/>
                      <a:pt x="25054" y="7144"/>
                      <a:pt x="47149" y="7144"/>
                    </a:cubicBezTo>
                    <a:cubicBezTo>
                      <a:pt x="69243" y="7144"/>
                      <a:pt x="87154" y="25055"/>
                      <a:pt x="87154" y="471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427" name="Freeform: Shape 427">
                <a:extLst>
                  <a:ext uri="{FF2B5EF4-FFF2-40B4-BE49-F238E27FC236}">
                    <a16:creationId xmlns="" xmlns:a16="http://schemas.microsoft.com/office/drawing/2014/main" id="{05DE50FC-F44F-4868-BA0D-1C1E32CCAE1B}"/>
                  </a:ext>
                </a:extLst>
              </p:cNvPr>
              <p:cNvSpPr/>
              <p:nvPr/>
            </p:nvSpPr>
            <p:spPr>
              <a:xfrm>
                <a:off x="5196364" y="3900011"/>
                <a:ext cx="85725" cy="85725"/>
              </a:xfrm>
              <a:custGeom>
                <a:avLst/>
                <a:gdLst>
                  <a:gd name="connsiteX0" fmla="*/ 87154 w 85725"/>
                  <a:gd name="connsiteY0" fmla="*/ 47149 h 85725"/>
                  <a:gd name="connsiteX1" fmla="*/ 47149 w 85725"/>
                  <a:gd name="connsiteY1" fmla="*/ 87154 h 85725"/>
                  <a:gd name="connsiteX2" fmla="*/ 7144 w 85725"/>
                  <a:gd name="connsiteY2" fmla="*/ 47149 h 85725"/>
                  <a:gd name="connsiteX3" fmla="*/ 47149 w 85725"/>
                  <a:gd name="connsiteY3" fmla="*/ 7144 h 85725"/>
                  <a:gd name="connsiteX4" fmla="*/ 87154 w 85725"/>
                  <a:gd name="connsiteY4" fmla="*/ 47149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85725">
                    <a:moveTo>
                      <a:pt x="87154" y="47149"/>
                    </a:moveTo>
                    <a:cubicBezTo>
                      <a:pt x="87154" y="69243"/>
                      <a:pt x="69243" y="87154"/>
                      <a:pt x="47149" y="87154"/>
                    </a:cubicBezTo>
                    <a:cubicBezTo>
                      <a:pt x="25054" y="87154"/>
                      <a:pt x="7144" y="69243"/>
                      <a:pt x="7144" y="47149"/>
                    </a:cubicBezTo>
                    <a:cubicBezTo>
                      <a:pt x="7144" y="25054"/>
                      <a:pt x="25054" y="7144"/>
                      <a:pt x="47149" y="7144"/>
                    </a:cubicBezTo>
                    <a:cubicBezTo>
                      <a:pt x="69243" y="7144"/>
                      <a:pt x="87154" y="25054"/>
                      <a:pt x="87154" y="471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428" name="Freeform: Shape 428">
                <a:extLst>
                  <a:ext uri="{FF2B5EF4-FFF2-40B4-BE49-F238E27FC236}">
                    <a16:creationId xmlns="" xmlns:a16="http://schemas.microsoft.com/office/drawing/2014/main" id="{8F2AEE5D-618B-4EFD-9D47-990182E18CA0}"/>
                  </a:ext>
                </a:extLst>
              </p:cNvPr>
              <p:cNvSpPr/>
              <p:nvPr/>
            </p:nvSpPr>
            <p:spPr>
              <a:xfrm>
                <a:off x="5196364" y="4101941"/>
                <a:ext cx="85725" cy="85725"/>
              </a:xfrm>
              <a:custGeom>
                <a:avLst/>
                <a:gdLst>
                  <a:gd name="connsiteX0" fmla="*/ 87154 w 85725"/>
                  <a:gd name="connsiteY0" fmla="*/ 47149 h 85725"/>
                  <a:gd name="connsiteX1" fmla="*/ 47149 w 85725"/>
                  <a:gd name="connsiteY1" fmla="*/ 87154 h 85725"/>
                  <a:gd name="connsiteX2" fmla="*/ 7144 w 85725"/>
                  <a:gd name="connsiteY2" fmla="*/ 47149 h 85725"/>
                  <a:gd name="connsiteX3" fmla="*/ 47149 w 85725"/>
                  <a:gd name="connsiteY3" fmla="*/ 7144 h 85725"/>
                  <a:gd name="connsiteX4" fmla="*/ 87154 w 85725"/>
                  <a:gd name="connsiteY4" fmla="*/ 47149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85725">
                    <a:moveTo>
                      <a:pt x="87154" y="47149"/>
                    </a:moveTo>
                    <a:cubicBezTo>
                      <a:pt x="87154" y="69243"/>
                      <a:pt x="69243" y="87154"/>
                      <a:pt x="47149" y="87154"/>
                    </a:cubicBezTo>
                    <a:cubicBezTo>
                      <a:pt x="25054" y="87154"/>
                      <a:pt x="7144" y="69243"/>
                      <a:pt x="7144" y="47149"/>
                    </a:cubicBezTo>
                    <a:cubicBezTo>
                      <a:pt x="7144" y="25055"/>
                      <a:pt x="25054" y="7144"/>
                      <a:pt x="47149" y="7144"/>
                    </a:cubicBezTo>
                    <a:cubicBezTo>
                      <a:pt x="69243" y="7144"/>
                      <a:pt x="87154" y="25055"/>
                      <a:pt x="87154" y="471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429" name="Freeform: Shape 429">
                <a:extLst>
                  <a:ext uri="{FF2B5EF4-FFF2-40B4-BE49-F238E27FC236}">
                    <a16:creationId xmlns="" xmlns:a16="http://schemas.microsoft.com/office/drawing/2014/main" id="{33C5E687-515F-4F5C-A9D5-F2DB5300DE79}"/>
                  </a:ext>
                </a:extLst>
              </p:cNvPr>
              <p:cNvSpPr/>
              <p:nvPr/>
            </p:nvSpPr>
            <p:spPr>
              <a:xfrm>
                <a:off x="5196364" y="4303871"/>
                <a:ext cx="85725" cy="85725"/>
              </a:xfrm>
              <a:custGeom>
                <a:avLst/>
                <a:gdLst>
                  <a:gd name="connsiteX0" fmla="*/ 87154 w 85725"/>
                  <a:gd name="connsiteY0" fmla="*/ 47149 h 85725"/>
                  <a:gd name="connsiteX1" fmla="*/ 47149 w 85725"/>
                  <a:gd name="connsiteY1" fmla="*/ 87154 h 85725"/>
                  <a:gd name="connsiteX2" fmla="*/ 7144 w 85725"/>
                  <a:gd name="connsiteY2" fmla="*/ 47149 h 85725"/>
                  <a:gd name="connsiteX3" fmla="*/ 47149 w 85725"/>
                  <a:gd name="connsiteY3" fmla="*/ 7144 h 85725"/>
                  <a:gd name="connsiteX4" fmla="*/ 87154 w 85725"/>
                  <a:gd name="connsiteY4" fmla="*/ 47149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85725">
                    <a:moveTo>
                      <a:pt x="87154" y="47149"/>
                    </a:moveTo>
                    <a:cubicBezTo>
                      <a:pt x="87154" y="69243"/>
                      <a:pt x="69243" y="87154"/>
                      <a:pt x="47149" y="87154"/>
                    </a:cubicBezTo>
                    <a:cubicBezTo>
                      <a:pt x="25054" y="87154"/>
                      <a:pt x="7144" y="69243"/>
                      <a:pt x="7144" y="47149"/>
                    </a:cubicBezTo>
                    <a:cubicBezTo>
                      <a:pt x="7144" y="25054"/>
                      <a:pt x="25054" y="7144"/>
                      <a:pt x="47149" y="7144"/>
                    </a:cubicBezTo>
                    <a:cubicBezTo>
                      <a:pt x="69243" y="7144"/>
                      <a:pt x="87154" y="25054"/>
                      <a:pt x="87154" y="471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430" name="Freeform: Shape 430">
                <a:extLst>
                  <a:ext uri="{FF2B5EF4-FFF2-40B4-BE49-F238E27FC236}">
                    <a16:creationId xmlns="" xmlns:a16="http://schemas.microsoft.com/office/drawing/2014/main" id="{6F0ED9C4-DF57-4738-B0D5-22CE6F783691}"/>
                  </a:ext>
                </a:extLst>
              </p:cNvPr>
              <p:cNvSpPr/>
              <p:nvPr/>
            </p:nvSpPr>
            <p:spPr>
              <a:xfrm>
                <a:off x="5196364" y="4506753"/>
                <a:ext cx="85725" cy="85725"/>
              </a:xfrm>
              <a:custGeom>
                <a:avLst/>
                <a:gdLst>
                  <a:gd name="connsiteX0" fmla="*/ 87154 w 85725"/>
                  <a:gd name="connsiteY0" fmla="*/ 47149 h 85725"/>
                  <a:gd name="connsiteX1" fmla="*/ 47149 w 85725"/>
                  <a:gd name="connsiteY1" fmla="*/ 87154 h 85725"/>
                  <a:gd name="connsiteX2" fmla="*/ 7144 w 85725"/>
                  <a:gd name="connsiteY2" fmla="*/ 47149 h 85725"/>
                  <a:gd name="connsiteX3" fmla="*/ 47149 w 85725"/>
                  <a:gd name="connsiteY3" fmla="*/ 7144 h 85725"/>
                  <a:gd name="connsiteX4" fmla="*/ 87154 w 85725"/>
                  <a:gd name="connsiteY4" fmla="*/ 47149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85725">
                    <a:moveTo>
                      <a:pt x="87154" y="47149"/>
                    </a:moveTo>
                    <a:cubicBezTo>
                      <a:pt x="87154" y="69243"/>
                      <a:pt x="69243" y="87154"/>
                      <a:pt x="47149" y="87154"/>
                    </a:cubicBezTo>
                    <a:cubicBezTo>
                      <a:pt x="25054" y="87154"/>
                      <a:pt x="7144" y="69243"/>
                      <a:pt x="7144" y="47149"/>
                    </a:cubicBezTo>
                    <a:cubicBezTo>
                      <a:pt x="7144" y="25055"/>
                      <a:pt x="25054" y="7144"/>
                      <a:pt x="47149" y="7144"/>
                    </a:cubicBezTo>
                    <a:cubicBezTo>
                      <a:pt x="69243" y="7144"/>
                      <a:pt x="87154" y="25055"/>
                      <a:pt x="87154" y="471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431" name="Freeform: Shape 431">
                <a:extLst>
                  <a:ext uri="{FF2B5EF4-FFF2-40B4-BE49-F238E27FC236}">
                    <a16:creationId xmlns="" xmlns:a16="http://schemas.microsoft.com/office/drawing/2014/main" id="{68974DD4-259A-45A2-B2CE-A6339F1D2F5C}"/>
                  </a:ext>
                </a:extLst>
              </p:cNvPr>
              <p:cNvSpPr/>
              <p:nvPr/>
            </p:nvSpPr>
            <p:spPr>
              <a:xfrm>
                <a:off x="4991576" y="2280761"/>
                <a:ext cx="95250" cy="95250"/>
              </a:xfrm>
              <a:custGeom>
                <a:avLst/>
                <a:gdLst>
                  <a:gd name="connsiteX0" fmla="*/ 90964 w 95250"/>
                  <a:gd name="connsiteY0" fmla="*/ 49054 h 95250"/>
                  <a:gd name="connsiteX1" fmla="*/ 49054 w 95250"/>
                  <a:gd name="connsiteY1" fmla="*/ 90964 h 95250"/>
                  <a:gd name="connsiteX2" fmla="*/ 7144 w 95250"/>
                  <a:gd name="connsiteY2" fmla="*/ 49054 h 95250"/>
                  <a:gd name="connsiteX3" fmla="*/ 49054 w 95250"/>
                  <a:gd name="connsiteY3" fmla="*/ 7144 h 95250"/>
                  <a:gd name="connsiteX4" fmla="*/ 90964 w 95250"/>
                  <a:gd name="connsiteY4" fmla="*/ 4905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0964" y="49054"/>
                    </a:moveTo>
                    <a:cubicBezTo>
                      <a:pt x="90964" y="72200"/>
                      <a:pt x="72200" y="90964"/>
                      <a:pt x="49054" y="90964"/>
                    </a:cubicBezTo>
                    <a:cubicBezTo>
                      <a:pt x="25908" y="90964"/>
                      <a:pt x="7144" y="72200"/>
                      <a:pt x="7144" y="49054"/>
                    </a:cubicBezTo>
                    <a:cubicBezTo>
                      <a:pt x="7144" y="25908"/>
                      <a:pt x="25908" y="7144"/>
                      <a:pt x="49054" y="7144"/>
                    </a:cubicBezTo>
                    <a:cubicBezTo>
                      <a:pt x="72200" y="7144"/>
                      <a:pt x="90964" y="25908"/>
                      <a:pt x="90964" y="4905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432" name="Freeform: Shape 432">
                <a:extLst>
                  <a:ext uri="{FF2B5EF4-FFF2-40B4-BE49-F238E27FC236}">
                    <a16:creationId xmlns="" xmlns:a16="http://schemas.microsoft.com/office/drawing/2014/main" id="{B6D7C2BA-2A5A-4ACB-B539-0E0B8B6E3842}"/>
                  </a:ext>
                </a:extLst>
              </p:cNvPr>
              <p:cNvSpPr/>
              <p:nvPr/>
            </p:nvSpPr>
            <p:spPr>
              <a:xfrm>
                <a:off x="4991576" y="2482691"/>
                <a:ext cx="95250" cy="95250"/>
              </a:xfrm>
              <a:custGeom>
                <a:avLst/>
                <a:gdLst>
                  <a:gd name="connsiteX0" fmla="*/ 90964 w 95250"/>
                  <a:gd name="connsiteY0" fmla="*/ 49054 h 95250"/>
                  <a:gd name="connsiteX1" fmla="*/ 49054 w 95250"/>
                  <a:gd name="connsiteY1" fmla="*/ 90964 h 95250"/>
                  <a:gd name="connsiteX2" fmla="*/ 7144 w 95250"/>
                  <a:gd name="connsiteY2" fmla="*/ 49054 h 95250"/>
                  <a:gd name="connsiteX3" fmla="*/ 49054 w 95250"/>
                  <a:gd name="connsiteY3" fmla="*/ 7144 h 95250"/>
                  <a:gd name="connsiteX4" fmla="*/ 90964 w 95250"/>
                  <a:gd name="connsiteY4" fmla="*/ 4905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0964" y="49054"/>
                    </a:moveTo>
                    <a:cubicBezTo>
                      <a:pt x="90964" y="72200"/>
                      <a:pt x="72200" y="90964"/>
                      <a:pt x="49054" y="90964"/>
                    </a:cubicBezTo>
                    <a:cubicBezTo>
                      <a:pt x="25908" y="90964"/>
                      <a:pt x="7144" y="72200"/>
                      <a:pt x="7144" y="49054"/>
                    </a:cubicBezTo>
                    <a:cubicBezTo>
                      <a:pt x="7144" y="25908"/>
                      <a:pt x="25908" y="7144"/>
                      <a:pt x="49054" y="7144"/>
                    </a:cubicBezTo>
                    <a:cubicBezTo>
                      <a:pt x="72200" y="7144"/>
                      <a:pt x="90964" y="25908"/>
                      <a:pt x="90964" y="4905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433" name="Freeform: Shape 433">
                <a:extLst>
                  <a:ext uri="{FF2B5EF4-FFF2-40B4-BE49-F238E27FC236}">
                    <a16:creationId xmlns="" xmlns:a16="http://schemas.microsoft.com/office/drawing/2014/main" id="{909116ED-A7B2-4128-82B6-C8D9D4E689B4}"/>
                  </a:ext>
                </a:extLst>
              </p:cNvPr>
              <p:cNvSpPr/>
              <p:nvPr/>
            </p:nvSpPr>
            <p:spPr>
              <a:xfrm>
                <a:off x="4991576" y="2684621"/>
                <a:ext cx="95250" cy="95250"/>
              </a:xfrm>
              <a:custGeom>
                <a:avLst/>
                <a:gdLst>
                  <a:gd name="connsiteX0" fmla="*/ 90964 w 95250"/>
                  <a:gd name="connsiteY0" fmla="*/ 49054 h 95250"/>
                  <a:gd name="connsiteX1" fmla="*/ 49054 w 95250"/>
                  <a:gd name="connsiteY1" fmla="*/ 90964 h 95250"/>
                  <a:gd name="connsiteX2" fmla="*/ 7144 w 95250"/>
                  <a:gd name="connsiteY2" fmla="*/ 49054 h 95250"/>
                  <a:gd name="connsiteX3" fmla="*/ 49054 w 95250"/>
                  <a:gd name="connsiteY3" fmla="*/ 7144 h 95250"/>
                  <a:gd name="connsiteX4" fmla="*/ 90964 w 95250"/>
                  <a:gd name="connsiteY4" fmla="*/ 4905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0964" y="49054"/>
                    </a:moveTo>
                    <a:cubicBezTo>
                      <a:pt x="90964" y="72200"/>
                      <a:pt x="72200" y="90964"/>
                      <a:pt x="49054" y="90964"/>
                    </a:cubicBezTo>
                    <a:cubicBezTo>
                      <a:pt x="25908" y="90964"/>
                      <a:pt x="7144" y="72200"/>
                      <a:pt x="7144" y="49054"/>
                    </a:cubicBezTo>
                    <a:cubicBezTo>
                      <a:pt x="7144" y="25907"/>
                      <a:pt x="25908" y="7144"/>
                      <a:pt x="49054" y="7144"/>
                    </a:cubicBezTo>
                    <a:cubicBezTo>
                      <a:pt x="72200" y="7144"/>
                      <a:pt x="90964" y="25907"/>
                      <a:pt x="90964" y="4905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434" name="Freeform: Shape 434">
                <a:extLst>
                  <a:ext uri="{FF2B5EF4-FFF2-40B4-BE49-F238E27FC236}">
                    <a16:creationId xmlns="" xmlns:a16="http://schemas.microsoft.com/office/drawing/2014/main" id="{051CA505-76CA-444C-9E9D-77424DFCF555}"/>
                  </a:ext>
                </a:extLst>
              </p:cNvPr>
              <p:cNvSpPr/>
              <p:nvPr/>
            </p:nvSpPr>
            <p:spPr>
              <a:xfrm>
                <a:off x="4991576" y="2887503"/>
                <a:ext cx="95250" cy="95250"/>
              </a:xfrm>
              <a:custGeom>
                <a:avLst/>
                <a:gdLst>
                  <a:gd name="connsiteX0" fmla="*/ 90964 w 95250"/>
                  <a:gd name="connsiteY0" fmla="*/ 49054 h 95250"/>
                  <a:gd name="connsiteX1" fmla="*/ 49054 w 95250"/>
                  <a:gd name="connsiteY1" fmla="*/ 90964 h 95250"/>
                  <a:gd name="connsiteX2" fmla="*/ 7144 w 95250"/>
                  <a:gd name="connsiteY2" fmla="*/ 49054 h 95250"/>
                  <a:gd name="connsiteX3" fmla="*/ 49054 w 95250"/>
                  <a:gd name="connsiteY3" fmla="*/ 7144 h 95250"/>
                  <a:gd name="connsiteX4" fmla="*/ 90964 w 95250"/>
                  <a:gd name="connsiteY4" fmla="*/ 4905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0964" y="49054"/>
                    </a:moveTo>
                    <a:cubicBezTo>
                      <a:pt x="90964" y="72200"/>
                      <a:pt x="72200" y="90964"/>
                      <a:pt x="49054" y="90964"/>
                    </a:cubicBezTo>
                    <a:cubicBezTo>
                      <a:pt x="25908" y="90964"/>
                      <a:pt x="7144" y="72200"/>
                      <a:pt x="7144" y="49054"/>
                    </a:cubicBezTo>
                    <a:cubicBezTo>
                      <a:pt x="7144" y="25908"/>
                      <a:pt x="25908" y="7144"/>
                      <a:pt x="49054" y="7144"/>
                    </a:cubicBezTo>
                    <a:cubicBezTo>
                      <a:pt x="72200" y="7144"/>
                      <a:pt x="90964" y="25908"/>
                      <a:pt x="90964" y="4905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435" name="Freeform: Shape 435">
                <a:extLst>
                  <a:ext uri="{FF2B5EF4-FFF2-40B4-BE49-F238E27FC236}">
                    <a16:creationId xmlns="" xmlns:a16="http://schemas.microsoft.com/office/drawing/2014/main" id="{86E86809-8715-4998-B9F6-C261F37FD6F0}"/>
                  </a:ext>
                </a:extLst>
              </p:cNvPr>
              <p:cNvSpPr/>
              <p:nvPr/>
            </p:nvSpPr>
            <p:spPr>
              <a:xfrm>
                <a:off x="4991576" y="3089433"/>
                <a:ext cx="95250" cy="95250"/>
              </a:xfrm>
              <a:custGeom>
                <a:avLst/>
                <a:gdLst>
                  <a:gd name="connsiteX0" fmla="*/ 90964 w 95250"/>
                  <a:gd name="connsiteY0" fmla="*/ 49054 h 95250"/>
                  <a:gd name="connsiteX1" fmla="*/ 49054 w 95250"/>
                  <a:gd name="connsiteY1" fmla="*/ 90964 h 95250"/>
                  <a:gd name="connsiteX2" fmla="*/ 7144 w 95250"/>
                  <a:gd name="connsiteY2" fmla="*/ 49054 h 95250"/>
                  <a:gd name="connsiteX3" fmla="*/ 49054 w 95250"/>
                  <a:gd name="connsiteY3" fmla="*/ 7144 h 95250"/>
                  <a:gd name="connsiteX4" fmla="*/ 90964 w 95250"/>
                  <a:gd name="connsiteY4" fmla="*/ 4905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0964" y="49054"/>
                    </a:moveTo>
                    <a:cubicBezTo>
                      <a:pt x="90964" y="72200"/>
                      <a:pt x="72200" y="90964"/>
                      <a:pt x="49054" y="90964"/>
                    </a:cubicBezTo>
                    <a:cubicBezTo>
                      <a:pt x="25908" y="90964"/>
                      <a:pt x="7144" y="72200"/>
                      <a:pt x="7144" y="49054"/>
                    </a:cubicBezTo>
                    <a:cubicBezTo>
                      <a:pt x="7144" y="25907"/>
                      <a:pt x="25908" y="7144"/>
                      <a:pt x="49054" y="7144"/>
                    </a:cubicBezTo>
                    <a:cubicBezTo>
                      <a:pt x="72200" y="7144"/>
                      <a:pt x="90964" y="25907"/>
                      <a:pt x="90964" y="4905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436" name="Freeform: Shape 436">
                <a:extLst>
                  <a:ext uri="{FF2B5EF4-FFF2-40B4-BE49-F238E27FC236}">
                    <a16:creationId xmlns="" xmlns:a16="http://schemas.microsoft.com/office/drawing/2014/main" id="{006E2E03-E28B-4DEA-AF0D-A9F3FEA4FA22}"/>
                  </a:ext>
                </a:extLst>
              </p:cNvPr>
              <p:cNvSpPr/>
              <p:nvPr/>
            </p:nvSpPr>
            <p:spPr>
              <a:xfrm>
                <a:off x="4991576" y="3291363"/>
                <a:ext cx="95250" cy="95250"/>
              </a:xfrm>
              <a:custGeom>
                <a:avLst/>
                <a:gdLst>
                  <a:gd name="connsiteX0" fmla="*/ 90964 w 95250"/>
                  <a:gd name="connsiteY0" fmla="*/ 49054 h 95250"/>
                  <a:gd name="connsiteX1" fmla="*/ 49054 w 95250"/>
                  <a:gd name="connsiteY1" fmla="*/ 90964 h 95250"/>
                  <a:gd name="connsiteX2" fmla="*/ 7144 w 95250"/>
                  <a:gd name="connsiteY2" fmla="*/ 49054 h 95250"/>
                  <a:gd name="connsiteX3" fmla="*/ 49054 w 95250"/>
                  <a:gd name="connsiteY3" fmla="*/ 7144 h 95250"/>
                  <a:gd name="connsiteX4" fmla="*/ 90964 w 95250"/>
                  <a:gd name="connsiteY4" fmla="*/ 4905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0964" y="49054"/>
                    </a:moveTo>
                    <a:cubicBezTo>
                      <a:pt x="90964" y="72200"/>
                      <a:pt x="72200" y="90964"/>
                      <a:pt x="49054" y="90964"/>
                    </a:cubicBezTo>
                    <a:cubicBezTo>
                      <a:pt x="25908" y="90964"/>
                      <a:pt x="7144" y="72200"/>
                      <a:pt x="7144" y="49054"/>
                    </a:cubicBezTo>
                    <a:cubicBezTo>
                      <a:pt x="7144" y="25908"/>
                      <a:pt x="25908" y="7144"/>
                      <a:pt x="49054" y="7144"/>
                    </a:cubicBezTo>
                    <a:cubicBezTo>
                      <a:pt x="72200" y="7144"/>
                      <a:pt x="90964" y="25908"/>
                      <a:pt x="90964" y="4905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437" name="Freeform: Shape 437">
                <a:extLst>
                  <a:ext uri="{FF2B5EF4-FFF2-40B4-BE49-F238E27FC236}">
                    <a16:creationId xmlns="" xmlns:a16="http://schemas.microsoft.com/office/drawing/2014/main" id="{2C4C9E8C-5763-4C75-B4B5-468554186624}"/>
                  </a:ext>
                </a:extLst>
              </p:cNvPr>
              <p:cNvSpPr/>
              <p:nvPr/>
            </p:nvSpPr>
            <p:spPr>
              <a:xfrm>
                <a:off x="4991576" y="3493293"/>
                <a:ext cx="95250" cy="95250"/>
              </a:xfrm>
              <a:custGeom>
                <a:avLst/>
                <a:gdLst>
                  <a:gd name="connsiteX0" fmla="*/ 90964 w 95250"/>
                  <a:gd name="connsiteY0" fmla="*/ 49054 h 95250"/>
                  <a:gd name="connsiteX1" fmla="*/ 49054 w 95250"/>
                  <a:gd name="connsiteY1" fmla="*/ 90964 h 95250"/>
                  <a:gd name="connsiteX2" fmla="*/ 7144 w 95250"/>
                  <a:gd name="connsiteY2" fmla="*/ 49054 h 95250"/>
                  <a:gd name="connsiteX3" fmla="*/ 49054 w 95250"/>
                  <a:gd name="connsiteY3" fmla="*/ 7144 h 95250"/>
                  <a:gd name="connsiteX4" fmla="*/ 90964 w 95250"/>
                  <a:gd name="connsiteY4" fmla="*/ 4905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0964" y="49054"/>
                    </a:moveTo>
                    <a:cubicBezTo>
                      <a:pt x="90964" y="72200"/>
                      <a:pt x="72200" y="90964"/>
                      <a:pt x="49054" y="90964"/>
                    </a:cubicBezTo>
                    <a:cubicBezTo>
                      <a:pt x="25908" y="90964"/>
                      <a:pt x="7144" y="72200"/>
                      <a:pt x="7144" y="49054"/>
                    </a:cubicBezTo>
                    <a:cubicBezTo>
                      <a:pt x="7144" y="25907"/>
                      <a:pt x="25908" y="7144"/>
                      <a:pt x="49054" y="7144"/>
                    </a:cubicBezTo>
                    <a:cubicBezTo>
                      <a:pt x="72200" y="7144"/>
                      <a:pt x="90964" y="25907"/>
                      <a:pt x="90964" y="4905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438" name="Freeform: Shape 438">
                <a:extLst>
                  <a:ext uri="{FF2B5EF4-FFF2-40B4-BE49-F238E27FC236}">
                    <a16:creationId xmlns="" xmlns:a16="http://schemas.microsoft.com/office/drawing/2014/main" id="{6F2E2AA6-32BC-40D9-B54A-07B5B216E7A2}"/>
                  </a:ext>
                </a:extLst>
              </p:cNvPr>
              <p:cNvSpPr/>
              <p:nvPr/>
            </p:nvSpPr>
            <p:spPr>
              <a:xfrm>
                <a:off x="4991576" y="3696176"/>
                <a:ext cx="95250" cy="95250"/>
              </a:xfrm>
              <a:custGeom>
                <a:avLst/>
                <a:gdLst>
                  <a:gd name="connsiteX0" fmla="*/ 90964 w 95250"/>
                  <a:gd name="connsiteY0" fmla="*/ 49054 h 95250"/>
                  <a:gd name="connsiteX1" fmla="*/ 49054 w 95250"/>
                  <a:gd name="connsiteY1" fmla="*/ 90964 h 95250"/>
                  <a:gd name="connsiteX2" fmla="*/ 7144 w 95250"/>
                  <a:gd name="connsiteY2" fmla="*/ 49054 h 95250"/>
                  <a:gd name="connsiteX3" fmla="*/ 49054 w 95250"/>
                  <a:gd name="connsiteY3" fmla="*/ 7144 h 95250"/>
                  <a:gd name="connsiteX4" fmla="*/ 90964 w 95250"/>
                  <a:gd name="connsiteY4" fmla="*/ 4905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0964" y="49054"/>
                    </a:moveTo>
                    <a:cubicBezTo>
                      <a:pt x="90964" y="72200"/>
                      <a:pt x="72200" y="90964"/>
                      <a:pt x="49054" y="90964"/>
                    </a:cubicBezTo>
                    <a:cubicBezTo>
                      <a:pt x="25908" y="90964"/>
                      <a:pt x="7144" y="72200"/>
                      <a:pt x="7144" y="49054"/>
                    </a:cubicBezTo>
                    <a:cubicBezTo>
                      <a:pt x="7144" y="25908"/>
                      <a:pt x="25908" y="7144"/>
                      <a:pt x="49054" y="7144"/>
                    </a:cubicBezTo>
                    <a:cubicBezTo>
                      <a:pt x="72200" y="7144"/>
                      <a:pt x="90964" y="25908"/>
                      <a:pt x="90964" y="4905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439" name="Freeform: Shape 439">
                <a:extLst>
                  <a:ext uri="{FF2B5EF4-FFF2-40B4-BE49-F238E27FC236}">
                    <a16:creationId xmlns="" xmlns:a16="http://schemas.microsoft.com/office/drawing/2014/main" id="{44BA71E8-31A0-4B43-B990-C28D72244D40}"/>
                  </a:ext>
                </a:extLst>
              </p:cNvPr>
              <p:cNvSpPr/>
              <p:nvPr/>
            </p:nvSpPr>
            <p:spPr>
              <a:xfrm>
                <a:off x="4991576" y="3898106"/>
                <a:ext cx="95250" cy="95250"/>
              </a:xfrm>
              <a:custGeom>
                <a:avLst/>
                <a:gdLst>
                  <a:gd name="connsiteX0" fmla="*/ 90964 w 95250"/>
                  <a:gd name="connsiteY0" fmla="*/ 49054 h 95250"/>
                  <a:gd name="connsiteX1" fmla="*/ 49054 w 95250"/>
                  <a:gd name="connsiteY1" fmla="*/ 90964 h 95250"/>
                  <a:gd name="connsiteX2" fmla="*/ 7144 w 95250"/>
                  <a:gd name="connsiteY2" fmla="*/ 49054 h 95250"/>
                  <a:gd name="connsiteX3" fmla="*/ 49054 w 95250"/>
                  <a:gd name="connsiteY3" fmla="*/ 7144 h 95250"/>
                  <a:gd name="connsiteX4" fmla="*/ 90964 w 95250"/>
                  <a:gd name="connsiteY4" fmla="*/ 4905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0964" y="49054"/>
                    </a:moveTo>
                    <a:cubicBezTo>
                      <a:pt x="90964" y="72200"/>
                      <a:pt x="72200" y="90964"/>
                      <a:pt x="49054" y="90964"/>
                    </a:cubicBezTo>
                    <a:cubicBezTo>
                      <a:pt x="25908" y="90964"/>
                      <a:pt x="7144" y="72200"/>
                      <a:pt x="7144" y="49054"/>
                    </a:cubicBezTo>
                    <a:cubicBezTo>
                      <a:pt x="7144" y="25907"/>
                      <a:pt x="25908" y="7144"/>
                      <a:pt x="49054" y="7144"/>
                    </a:cubicBezTo>
                    <a:cubicBezTo>
                      <a:pt x="72200" y="7144"/>
                      <a:pt x="90964" y="25907"/>
                      <a:pt x="90964" y="4905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440" name="Freeform: Shape 440">
                <a:extLst>
                  <a:ext uri="{FF2B5EF4-FFF2-40B4-BE49-F238E27FC236}">
                    <a16:creationId xmlns="" xmlns:a16="http://schemas.microsoft.com/office/drawing/2014/main" id="{CF3FF050-C87F-4A92-B216-7EE5DD96458D}"/>
                  </a:ext>
                </a:extLst>
              </p:cNvPr>
              <p:cNvSpPr/>
              <p:nvPr/>
            </p:nvSpPr>
            <p:spPr>
              <a:xfrm>
                <a:off x="4991576" y="4100036"/>
                <a:ext cx="95250" cy="95250"/>
              </a:xfrm>
              <a:custGeom>
                <a:avLst/>
                <a:gdLst>
                  <a:gd name="connsiteX0" fmla="*/ 90964 w 95250"/>
                  <a:gd name="connsiteY0" fmla="*/ 49054 h 95250"/>
                  <a:gd name="connsiteX1" fmla="*/ 49054 w 95250"/>
                  <a:gd name="connsiteY1" fmla="*/ 90964 h 95250"/>
                  <a:gd name="connsiteX2" fmla="*/ 7144 w 95250"/>
                  <a:gd name="connsiteY2" fmla="*/ 49054 h 95250"/>
                  <a:gd name="connsiteX3" fmla="*/ 49054 w 95250"/>
                  <a:gd name="connsiteY3" fmla="*/ 7144 h 95250"/>
                  <a:gd name="connsiteX4" fmla="*/ 90964 w 95250"/>
                  <a:gd name="connsiteY4" fmla="*/ 4905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0964" y="49054"/>
                    </a:moveTo>
                    <a:cubicBezTo>
                      <a:pt x="90964" y="72200"/>
                      <a:pt x="72200" y="90964"/>
                      <a:pt x="49054" y="90964"/>
                    </a:cubicBezTo>
                    <a:cubicBezTo>
                      <a:pt x="25908" y="90964"/>
                      <a:pt x="7144" y="72200"/>
                      <a:pt x="7144" y="49054"/>
                    </a:cubicBezTo>
                    <a:cubicBezTo>
                      <a:pt x="7144" y="25908"/>
                      <a:pt x="25908" y="7144"/>
                      <a:pt x="49054" y="7144"/>
                    </a:cubicBezTo>
                    <a:cubicBezTo>
                      <a:pt x="72200" y="7144"/>
                      <a:pt x="90964" y="25908"/>
                      <a:pt x="90964" y="4905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441" name="Freeform: Shape 441">
                <a:extLst>
                  <a:ext uri="{FF2B5EF4-FFF2-40B4-BE49-F238E27FC236}">
                    <a16:creationId xmlns="" xmlns:a16="http://schemas.microsoft.com/office/drawing/2014/main" id="{0C05F24D-7C4A-458F-9F2A-35427A3107E5}"/>
                  </a:ext>
                </a:extLst>
              </p:cNvPr>
              <p:cNvSpPr/>
              <p:nvPr/>
            </p:nvSpPr>
            <p:spPr>
              <a:xfrm>
                <a:off x="4991576" y="4301966"/>
                <a:ext cx="95250" cy="95250"/>
              </a:xfrm>
              <a:custGeom>
                <a:avLst/>
                <a:gdLst>
                  <a:gd name="connsiteX0" fmla="*/ 90964 w 95250"/>
                  <a:gd name="connsiteY0" fmla="*/ 49054 h 95250"/>
                  <a:gd name="connsiteX1" fmla="*/ 49054 w 95250"/>
                  <a:gd name="connsiteY1" fmla="*/ 90964 h 95250"/>
                  <a:gd name="connsiteX2" fmla="*/ 7144 w 95250"/>
                  <a:gd name="connsiteY2" fmla="*/ 49054 h 95250"/>
                  <a:gd name="connsiteX3" fmla="*/ 49054 w 95250"/>
                  <a:gd name="connsiteY3" fmla="*/ 7144 h 95250"/>
                  <a:gd name="connsiteX4" fmla="*/ 90964 w 95250"/>
                  <a:gd name="connsiteY4" fmla="*/ 4905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0964" y="49054"/>
                    </a:moveTo>
                    <a:cubicBezTo>
                      <a:pt x="90964" y="72200"/>
                      <a:pt x="72200" y="90964"/>
                      <a:pt x="49054" y="90964"/>
                    </a:cubicBezTo>
                    <a:cubicBezTo>
                      <a:pt x="25908" y="90964"/>
                      <a:pt x="7144" y="72200"/>
                      <a:pt x="7144" y="49054"/>
                    </a:cubicBezTo>
                    <a:cubicBezTo>
                      <a:pt x="7144" y="25907"/>
                      <a:pt x="25908" y="7144"/>
                      <a:pt x="49054" y="7144"/>
                    </a:cubicBezTo>
                    <a:cubicBezTo>
                      <a:pt x="72200" y="7144"/>
                      <a:pt x="90964" y="25907"/>
                      <a:pt x="90964" y="4905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442" name="Freeform: Shape 442">
                <a:extLst>
                  <a:ext uri="{FF2B5EF4-FFF2-40B4-BE49-F238E27FC236}">
                    <a16:creationId xmlns="" xmlns:a16="http://schemas.microsoft.com/office/drawing/2014/main" id="{0A8211FA-7B1A-4774-9188-C05E687E1A45}"/>
                  </a:ext>
                </a:extLst>
              </p:cNvPr>
              <p:cNvSpPr/>
              <p:nvPr/>
            </p:nvSpPr>
            <p:spPr>
              <a:xfrm>
                <a:off x="4991576" y="4504848"/>
                <a:ext cx="95250" cy="95250"/>
              </a:xfrm>
              <a:custGeom>
                <a:avLst/>
                <a:gdLst>
                  <a:gd name="connsiteX0" fmla="*/ 90964 w 95250"/>
                  <a:gd name="connsiteY0" fmla="*/ 49054 h 95250"/>
                  <a:gd name="connsiteX1" fmla="*/ 49054 w 95250"/>
                  <a:gd name="connsiteY1" fmla="*/ 90964 h 95250"/>
                  <a:gd name="connsiteX2" fmla="*/ 7144 w 95250"/>
                  <a:gd name="connsiteY2" fmla="*/ 49054 h 95250"/>
                  <a:gd name="connsiteX3" fmla="*/ 49054 w 95250"/>
                  <a:gd name="connsiteY3" fmla="*/ 7144 h 95250"/>
                  <a:gd name="connsiteX4" fmla="*/ 90964 w 95250"/>
                  <a:gd name="connsiteY4" fmla="*/ 4905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0964" y="49054"/>
                    </a:moveTo>
                    <a:cubicBezTo>
                      <a:pt x="90964" y="72200"/>
                      <a:pt x="72200" y="90964"/>
                      <a:pt x="49054" y="90964"/>
                    </a:cubicBezTo>
                    <a:cubicBezTo>
                      <a:pt x="25908" y="90964"/>
                      <a:pt x="7144" y="72200"/>
                      <a:pt x="7144" y="49054"/>
                    </a:cubicBezTo>
                    <a:cubicBezTo>
                      <a:pt x="7144" y="25908"/>
                      <a:pt x="25908" y="7144"/>
                      <a:pt x="49054" y="7144"/>
                    </a:cubicBezTo>
                    <a:cubicBezTo>
                      <a:pt x="72200" y="7144"/>
                      <a:pt x="90964" y="25908"/>
                      <a:pt x="90964" y="4905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443" name="Freeform: Shape 443">
                <a:extLst>
                  <a:ext uri="{FF2B5EF4-FFF2-40B4-BE49-F238E27FC236}">
                    <a16:creationId xmlns="" xmlns:a16="http://schemas.microsoft.com/office/drawing/2014/main" id="{7E276F20-7C71-41DF-962B-D930A536FD5F}"/>
                  </a:ext>
                </a:extLst>
              </p:cNvPr>
              <p:cNvSpPr/>
              <p:nvPr/>
            </p:nvSpPr>
            <p:spPr>
              <a:xfrm>
                <a:off x="4788694" y="2279808"/>
                <a:ext cx="95250" cy="95250"/>
              </a:xfrm>
              <a:custGeom>
                <a:avLst/>
                <a:gdLst>
                  <a:gd name="connsiteX0" fmla="*/ 92869 w 95250"/>
                  <a:gd name="connsiteY0" fmla="*/ 50006 h 95250"/>
                  <a:gd name="connsiteX1" fmla="*/ 50006 w 95250"/>
                  <a:gd name="connsiteY1" fmla="*/ 92869 h 95250"/>
                  <a:gd name="connsiteX2" fmla="*/ 7144 w 95250"/>
                  <a:gd name="connsiteY2" fmla="*/ 50006 h 95250"/>
                  <a:gd name="connsiteX3" fmla="*/ 50006 w 95250"/>
                  <a:gd name="connsiteY3" fmla="*/ 7144 h 95250"/>
                  <a:gd name="connsiteX4" fmla="*/ 92869 w 95250"/>
                  <a:gd name="connsiteY4" fmla="*/ 50006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2869" y="50006"/>
                    </a:moveTo>
                    <a:cubicBezTo>
                      <a:pt x="92869" y="73679"/>
                      <a:pt x="73679" y="92869"/>
                      <a:pt x="50006" y="92869"/>
                    </a:cubicBezTo>
                    <a:cubicBezTo>
                      <a:pt x="26334" y="92869"/>
                      <a:pt x="7144" y="73679"/>
                      <a:pt x="7144" y="50006"/>
                    </a:cubicBezTo>
                    <a:cubicBezTo>
                      <a:pt x="7144" y="26334"/>
                      <a:pt x="26334" y="7144"/>
                      <a:pt x="50006" y="7144"/>
                    </a:cubicBezTo>
                    <a:cubicBezTo>
                      <a:pt x="73679" y="7144"/>
                      <a:pt x="92869" y="26334"/>
                      <a:pt x="92869" y="5000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444" name="Freeform: Shape 444">
                <a:extLst>
                  <a:ext uri="{FF2B5EF4-FFF2-40B4-BE49-F238E27FC236}">
                    <a16:creationId xmlns="" xmlns:a16="http://schemas.microsoft.com/office/drawing/2014/main" id="{F8625D78-B6CA-4190-9D4A-6EC70F4D0CBC}"/>
                  </a:ext>
                </a:extLst>
              </p:cNvPr>
              <p:cNvSpPr/>
              <p:nvPr/>
            </p:nvSpPr>
            <p:spPr>
              <a:xfrm>
                <a:off x="4788694" y="2481738"/>
                <a:ext cx="95250" cy="95250"/>
              </a:xfrm>
              <a:custGeom>
                <a:avLst/>
                <a:gdLst>
                  <a:gd name="connsiteX0" fmla="*/ 92869 w 95250"/>
                  <a:gd name="connsiteY0" fmla="*/ 50006 h 95250"/>
                  <a:gd name="connsiteX1" fmla="*/ 50006 w 95250"/>
                  <a:gd name="connsiteY1" fmla="*/ 92869 h 95250"/>
                  <a:gd name="connsiteX2" fmla="*/ 7144 w 95250"/>
                  <a:gd name="connsiteY2" fmla="*/ 50006 h 95250"/>
                  <a:gd name="connsiteX3" fmla="*/ 50006 w 95250"/>
                  <a:gd name="connsiteY3" fmla="*/ 7144 h 95250"/>
                  <a:gd name="connsiteX4" fmla="*/ 92869 w 95250"/>
                  <a:gd name="connsiteY4" fmla="*/ 50006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2869" y="50006"/>
                    </a:moveTo>
                    <a:cubicBezTo>
                      <a:pt x="92869" y="73679"/>
                      <a:pt x="73679" y="92869"/>
                      <a:pt x="50006" y="92869"/>
                    </a:cubicBezTo>
                    <a:cubicBezTo>
                      <a:pt x="26334" y="92869"/>
                      <a:pt x="7144" y="73679"/>
                      <a:pt x="7144" y="50006"/>
                    </a:cubicBezTo>
                    <a:cubicBezTo>
                      <a:pt x="7144" y="26334"/>
                      <a:pt x="26334" y="7144"/>
                      <a:pt x="50006" y="7144"/>
                    </a:cubicBezTo>
                    <a:cubicBezTo>
                      <a:pt x="73679" y="7144"/>
                      <a:pt x="92869" y="26334"/>
                      <a:pt x="92869" y="5000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445" name="Freeform: Shape 445">
                <a:extLst>
                  <a:ext uri="{FF2B5EF4-FFF2-40B4-BE49-F238E27FC236}">
                    <a16:creationId xmlns="" xmlns:a16="http://schemas.microsoft.com/office/drawing/2014/main" id="{BCFF99C2-F027-49D2-8356-5442657A71BF}"/>
                  </a:ext>
                </a:extLst>
              </p:cNvPr>
              <p:cNvSpPr/>
              <p:nvPr/>
            </p:nvSpPr>
            <p:spPr>
              <a:xfrm>
                <a:off x="4788694" y="2683668"/>
                <a:ext cx="95250" cy="95250"/>
              </a:xfrm>
              <a:custGeom>
                <a:avLst/>
                <a:gdLst>
                  <a:gd name="connsiteX0" fmla="*/ 92869 w 95250"/>
                  <a:gd name="connsiteY0" fmla="*/ 50006 h 95250"/>
                  <a:gd name="connsiteX1" fmla="*/ 50006 w 95250"/>
                  <a:gd name="connsiteY1" fmla="*/ 92869 h 95250"/>
                  <a:gd name="connsiteX2" fmla="*/ 7144 w 95250"/>
                  <a:gd name="connsiteY2" fmla="*/ 50006 h 95250"/>
                  <a:gd name="connsiteX3" fmla="*/ 50006 w 95250"/>
                  <a:gd name="connsiteY3" fmla="*/ 7144 h 95250"/>
                  <a:gd name="connsiteX4" fmla="*/ 92869 w 95250"/>
                  <a:gd name="connsiteY4" fmla="*/ 50006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2869" y="50006"/>
                    </a:moveTo>
                    <a:cubicBezTo>
                      <a:pt x="92869" y="73679"/>
                      <a:pt x="73679" y="92869"/>
                      <a:pt x="50006" y="92869"/>
                    </a:cubicBezTo>
                    <a:cubicBezTo>
                      <a:pt x="26334" y="92869"/>
                      <a:pt x="7144" y="73679"/>
                      <a:pt x="7144" y="50006"/>
                    </a:cubicBezTo>
                    <a:cubicBezTo>
                      <a:pt x="7144" y="26334"/>
                      <a:pt x="26334" y="7144"/>
                      <a:pt x="50006" y="7144"/>
                    </a:cubicBezTo>
                    <a:cubicBezTo>
                      <a:pt x="73679" y="7144"/>
                      <a:pt x="92869" y="26334"/>
                      <a:pt x="92869" y="5000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446" name="Freeform: Shape 446">
                <a:extLst>
                  <a:ext uri="{FF2B5EF4-FFF2-40B4-BE49-F238E27FC236}">
                    <a16:creationId xmlns="" xmlns:a16="http://schemas.microsoft.com/office/drawing/2014/main" id="{1AF76036-3A38-4922-9ECB-CBEF43E6FB66}"/>
                  </a:ext>
                </a:extLst>
              </p:cNvPr>
              <p:cNvSpPr/>
              <p:nvPr/>
            </p:nvSpPr>
            <p:spPr>
              <a:xfrm>
                <a:off x="4788694" y="2886551"/>
                <a:ext cx="95250" cy="95250"/>
              </a:xfrm>
              <a:custGeom>
                <a:avLst/>
                <a:gdLst>
                  <a:gd name="connsiteX0" fmla="*/ 92869 w 95250"/>
                  <a:gd name="connsiteY0" fmla="*/ 50006 h 95250"/>
                  <a:gd name="connsiteX1" fmla="*/ 50006 w 95250"/>
                  <a:gd name="connsiteY1" fmla="*/ 92869 h 95250"/>
                  <a:gd name="connsiteX2" fmla="*/ 7144 w 95250"/>
                  <a:gd name="connsiteY2" fmla="*/ 50006 h 95250"/>
                  <a:gd name="connsiteX3" fmla="*/ 50006 w 95250"/>
                  <a:gd name="connsiteY3" fmla="*/ 7144 h 95250"/>
                  <a:gd name="connsiteX4" fmla="*/ 92869 w 95250"/>
                  <a:gd name="connsiteY4" fmla="*/ 50006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2869" y="50006"/>
                    </a:moveTo>
                    <a:cubicBezTo>
                      <a:pt x="92869" y="73679"/>
                      <a:pt x="73679" y="92869"/>
                      <a:pt x="50006" y="92869"/>
                    </a:cubicBezTo>
                    <a:cubicBezTo>
                      <a:pt x="26334" y="92869"/>
                      <a:pt x="7144" y="73679"/>
                      <a:pt x="7144" y="50006"/>
                    </a:cubicBezTo>
                    <a:cubicBezTo>
                      <a:pt x="7144" y="26334"/>
                      <a:pt x="26334" y="7144"/>
                      <a:pt x="50006" y="7144"/>
                    </a:cubicBezTo>
                    <a:cubicBezTo>
                      <a:pt x="73679" y="7144"/>
                      <a:pt x="92869" y="26334"/>
                      <a:pt x="92869" y="5000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447" name="Freeform: Shape 447">
                <a:extLst>
                  <a:ext uri="{FF2B5EF4-FFF2-40B4-BE49-F238E27FC236}">
                    <a16:creationId xmlns="" xmlns:a16="http://schemas.microsoft.com/office/drawing/2014/main" id="{76CC4A48-0777-4710-B27F-7E25E82FE916}"/>
                  </a:ext>
                </a:extLst>
              </p:cNvPr>
              <p:cNvSpPr/>
              <p:nvPr/>
            </p:nvSpPr>
            <p:spPr>
              <a:xfrm>
                <a:off x="4788694" y="3088481"/>
                <a:ext cx="95250" cy="95250"/>
              </a:xfrm>
              <a:custGeom>
                <a:avLst/>
                <a:gdLst>
                  <a:gd name="connsiteX0" fmla="*/ 92869 w 95250"/>
                  <a:gd name="connsiteY0" fmla="*/ 50006 h 95250"/>
                  <a:gd name="connsiteX1" fmla="*/ 50006 w 95250"/>
                  <a:gd name="connsiteY1" fmla="*/ 92869 h 95250"/>
                  <a:gd name="connsiteX2" fmla="*/ 7144 w 95250"/>
                  <a:gd name="connsiteY2" fmla="*/ 50006 h 95250"/>
                  <a:gd name="connsiteX3" fmla="*/ 50006 w 95250"/>
                  <a:gd name="connsiteY3" fmla="*/ 7144 h 95250"/>
                  <a:gd name="connsiteX4" fmla="*/ 92869 w 95250"/>
                  <a:gd name="connsiteY4" fmla="*/ 50006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2869" y="50006"/>
                    </a:moveTo>
                    <a:cubicBezTo>
                      <a:pt x="92869" y="73679"/>
                      <a:pt x="73679" y="92869"/>
                      <a:pt x="50006" y="92869"/>
                    </a:cubicBezTo>
                    <a:cubicBezTo>
                      <a:pt x="26334" y="92869"/>
                      <a:pt x="7144" y="73679"/>
                      <a:pt x="7144" y="50006"/>
                    </a:cubicBezTo>
                    <a:cubicBezTo>
                      <a:pt x="7144" y="26334"/>
                      <a:pt x="26334" y="7144"/>
                      <a:pt x="50006" y="7144"/>
                    </a:cubicBezTo>
                    <a:cubicBezTo>
                      <a:pt x="73679" y="7144"/>
                      <a:pt x="92869" y="26334"/>
                      <a:pt x="92869" y="5000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448" name="Freeform: Shape 448">
                <a:extLst>
                  <a:ext uri="{FF2B5EF4-FFF2-40B4-BE49-F238E27FC236}">
                    <a16:creationId xmlns="" xmlns:a16="http://schemas.microsoft.com/office/drawing/2014/main" id="{FF8EB07C-6322-457D-A4FB-A20778EB940A}"/>
                  </a:ext>
                </a:extLst>
              </p:cNvPr>
              <p:cNvSpPr/>
              <p:nvPr/>
            </p:nvSpPr>
            <p:spPr>
              <a:xfrm>
                <a:off x="4788694" y="3290411"/>
                <a:ext cx="95250" cy="95250"/>
              </a:xfrm>
              <a:custGeom>
                <a:avLst/>
                <a:gdLst>
                  <a:gd name="connsiteX0" fmla="*/ 92869 w 95250"/>
                  <a:gd name="connsiteY0" fmla="*/ 50006 h 95250"/>
                  <a:gd name="connsiteX1" fmla="*/ 50006 w 95250"/>
                  <a:gd name="connsiteY1" fmla="*/ 92869 h 95250"/>
                  <a:gd name="connsiteX2" fmla="*/ 7144 w 95250"/>
                  <a:gd name="connsiteY2" fmla="*/ 50006 h 95250"/>
                  <a:gd name="connsiteX3" fmla="*/ 50006 w 95250"/>
                  <a:gd name="connsiteY3" fmla="*/ 7144 h 95250"/>
                  <a:gd name="connsiteX4" fmla="*/ 92869 w 95250"/>
                  <a:gd name="connsiteY4" fmla="*/ 50006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2869" y="50006"/>
                    </a:moveTo>
                    <a:cubicBezTo>
                      <a:pt x="92869" y="73679"/>
                      <a:pt x="73679" y="92869"/>
                      <a:pt x="50006" y="92869"/>
                    </a:cubicBezTo>
                    <a:cubicBezTo>
                      <a:pt x="26334" y="92869"/>
                      <a:pt x="7144" y="73679"/>
                      <a:pt x="7144" y="50006"/>
                    </a:cubicBezTo>
                    <a:cubicBezTo>
                      <a:pt x="7144" y="26334"/>
                      <a:pt x="26334" y="7144"/>
                      <a:pt x="50006" y="7144"/>
                    </a:cubicBezTo>
                    <a:cubicBezTo>
                      <a:pt x="73679" y="7144"/>
                      <a:pt x="92869" y="26334"/>
                      <a:pt x="92869" y="5000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449" name="Freeform: Shape 449">
                <a:extLst>
                  <a:ext uri="{FF2B5EF4-FFF2-40B4-BE49-F238E27FC236}">
                    <a16:creationId xmlns="" xmlns:a16="http://schemas.microsoft.com/office/drawing/2014/main" id="{B84CF22D-2504-4E77-AE41-5607903C88F6}"/>
                  </a:ext>
                </a:extLst>
              </p:cNvPr>
              <p:cNvSpPr/>
              <p:nvPr/>
            </p:nvSpPr>
            <p:spPr>
              <a:xfrm>
                <a:off x="4788694" y="3492341"/>
                <a:ext cx="95250" cy="95250"/>
              </a:xfrm>
              <a:custGeom>
                <a:avLst/>
                <a:gdLst>
                  <a:gd name="connsiteX0" fmla="*/ 92869 w 95250"/>
                  <a:gd name="connsiteY0" fmla="*/ 50006 h 95250"/>
                  <a:gd name="connsiteX1" fmla="*/ 50006 w 95250"/>
                  <a:gd name="connsiteY1" fmla="*/ 92869 h 95250"/>
                  <a:gd name="connsiteX2" fmla="*/ 7144 w 95250"/>
                  <a:gd name="connsiteY2" fmla="*/ 50006 h 95250"/>
                  <a:gd name="connsiteX3" fmla="*/ 50006 w 95250"/>
                  <a:gd name="connsiteY3" fmla="*/ 7144 h 95250"/>
                  <a:gd name="connsiteX4" fmla="*/ 92869 w 95250"/>
                  <a:gd name="connsiteY4" fmla="*/ 50006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2869" y="50006"/>
                    </a:moveTo>
                    <a:cubicBezTo>
                      <a:pt x="92869" y="73679"/>
                      <a:pt x="73679" y="92869"/>
                      <a:pt x="50006" y="92869"/>
                    </a:cubicBezTo>
                    <a:cubicBezTo>
                      <a:pt x="26334" y="92869"/>
                      <a:pt x="7144" y="73679"/>
                      <a:pt x="7144" y="50006"/>
                    </a:cubicBezTo>
                    <a:cubicBezTo>
                      <a:pt x="7144" y="26334"/>
                      <a:pt x="26334" y="7144"/>
                      <a:pt x="50006" y="7144"/>
                    </a:cubicBezTo>
                    <a:cubicBezTo>
                      <a:pt x="73679" y="7144"/>
                      <a:pt x="92869" y="26334"/>
                      <a:pt x="92869" y="5000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450" name="Freeform: Shape 450">
                <a:extLst>
                  <a:ext uri="{FF2B5EF4-FFF2-40B4-BE49-F238E27FC236}">
                    <a16:creationId xmlns="" xmlns:a16="http://schemas.microsoft.com/office/drawing/2014/main" id="{600C3BE0-D737-4F8E-B2F5-CADC5362736C}"/>
                  </a:ext>
                </a:extLst>
              </p:cNvPr>
              <p:cNvSpPr/>
              <p:nvPr/>
            </p:nvSpPr>
            <p:spPr>
              <a:xfrm>
                <a:off x="4788694" y="3695223"/>
                <a:ext cx="95250" cy="95250"/>
              </a:xfrm>
              <a:custGeom>
                <a:avLst/>
                <a:gdLst>
                  <a:gd name="connsiteX0" fmla="*/ 92869 w 95250"/>
                  <a:gd name="connsiteY0" fmla="*/ 50006 h 95250"/>
                  <a:gd name="connsiteX1" fmla="*/ 50006 w 95250"/>
                  <a:gd name="connsiteY1" fmla="*/ 92869 h 95250"/>
                  <a:gd name="connsiteX2" fmla="*/ 7144 w 95250"/>
                  <a:gd name="connsiteY2" fmla="*/ 50006 h 95250"/>
                  <a:gd name="connsiteX3" fmla="*/ 50006 w 95250"/>
                  <a:gd name="connsiteY3" fmla="*/ 7144 h 95250"/>
                  <a:gd name="connsiteX4" fmla="*/ 92869 w 95250"/>
                  <a:gd name="connsiteY4" fmla="*/ 50006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2869" y="50006"/>
                    </a:moveTo>
                    <a:cubicBezTo>
                      <a:pt x="92869" y="73679"/>
                      <a:pt x="73679" y="92869"/>
                      <a:pt x="50006" y="92869"/>
                    </a:cubicBezTo>
                    <a:cubicBezTo>
                      <a:pt x="26334" y="92869"/>
                      <a:pt x="7144" y="73679"/>
                      <a:pt x="7144" y="50006"/>
                    </a:cubicBezTo>
                    <a:cubicBezTo>
                      <a:pt x="7144" y="26334"/>
                      <a:pt x="26334" y="7144"/>
                      <a:pt x="50006" y="7144"/>
                    </a:cubicBezTo>
                    <a:cubicBezTo>
                      <a:pt x="73679" y="7144"/>
                      <a:pt x="92869" y="26334"/>
                      <a:pt x="92869" y="5000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451" name="Freeform: Shape 451">
                <a:extLst>
                  <a:ext uri="{FF2B5EF4-FFF2-40B4-BE49-F238E27FC236}">
                    <a16:creationId xmlns="" xmlns:a16="http://schemas.microsoft.com/office/drawing/2014/main" id="{EB2240C1-ED82-4B99-82A7-D91DF1E09F61}"/>
                  </a:ext>
                </a:extLst>
              </p:cNvPr>
              <p:cNvSpPr/>
              <p:nvPr/>
            </p:nvSpPr>
            <p:spPr>
              <a:xfrm>
                <a:off x="4788694" y="3897153"/>
                <a:ext cx="95250" cy="95250"/>
              </a:xfrm>
              <a:custGeom>
                <a:avLst/>
                <a:gdLst>
                  <a:gd name="connsiteX0" fmla="*/ 92869 w 95250"/>
                  <a:gd name="connsiteY0" fmla="*/ 50006 h 95250"/>
                  <a:gd name="connsiteX1" fmla="*/ 50006 w 95250"/>
                  <a:gd name="connsiteY1" fmla="*/ 92869 h 95250"/>
                  <a:gd name="connsiteX2" fmla="*/ 7144 w 95250"/>
                  <a:gd name="connsiteY2" fmla="*/ 50006 h 95250"/>
                  <a:gd name="connsiteX3" fmla="*/ 50006 w 95250"/>
                  <a:gd name="connsiteY3" fmla="*/ 7144 h 95250"/>
                  <a:gd name="connsiteX4" fmla="*/ 92869 w 95250"/>
                  <a:gd name="connsiteY4" fmla="*/ 50006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2869" y="50006"/>
                    </a:moveTo>
                    <a:cubicBezTo>
                      <a:pt x="92869" y="73679"/>
                      <a:pt x="73679" y="92869"/>
                      <a:pt x="50006" y="92869"/>
                    </a:cubicBezTo>
                    <a:cubicBezTo>
                      <a:pt x="26334" y="92869"/>
                      <a:pt x="7144" y="73679"/>
                      <a:pt x="7144" y="50006"/>
                    </a:cubicBezTo>
                    <a:cubicBezTo>
                      <a:pt x="7144" y="26334"/>
                      <a:pt x="26334" y="7144"/>
                      <a:pt x="50006" y="7144"/>
                    </a:cubicBezTo>
                    <a:cubicBezTo>
                      <a:pt x="73679" y="7144"/>
                      <a:pt x="92869" y="26334"/>
                      <a:pt x="92869" y="5000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452" name="Freeform: Shape 452">
                <a:extLst>
                  <a:ext uri="{FF2B5EF4-FFF2-40B4-BE49-F238E27FC236}">
                    <a16:creationId xmlns="" xmlns:a16="http://schemas.microsoft.com/office/drawing/2014/main" id="{DDAF9DED-FDBC-402E-A7AC-8C7197743BA4}"/>
                  </a:ext>
                </a:extLst>
              </p:cNvPr>
              <p:cNvSpPr/>
              <p:nvPr/>
            </p:nvSpPr>
            <p:spPr>
              <a:xfrm>
                <a:off x="4788694" y="4099083"/>
                <a:ext cx="95250" cy="95250"/>
              </a:xfrm>
              <a:custGeom>
                <a:avLst/>
                <a:gdLst>
                  <a:gd name="connsiteX0" fmla="*/ 92869 w 95250"/>
                  <a:gd name="connsiteY0" fmla="*/ 50006 h 95250"/>
                  <a:gd name="connsiteX1" fmla="*/ 50006 w 95250"/>
                  <a:gd name="connsiteY1" fmla="*/ 92869 h 95250"/>
                  <a:gd name="connsiteX2" fmla="*/ 7144 w 95250"/>
                  <a:gd name="connsiteY2" fmla="*/ 50006 h 95250"/>
                  <a:gd name="connsiteX3" fmla="*/ 50006 w 95250"/>
                  <a:gd name="connsiteY3" fmla="*/ 7144 h 95250"/>
                  <a:gd name="connsiteX4" fmla="*/ 92869 w 95250"/>
                  <a:gd name="connsiteY4" fmla="*/ 50006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2869" y="50006"/>
                    </a:moveTo>
                    <a:cubicBezTo>
                      <a:pt x="92869" y="73679"/>
                      <a:pt x="73679" y="92869"/>
                      <a:pt x="50006" y="92869"/>
                    </a:cubicBezTo>
                    <a:cubicBezTo>
                      <a:pt x="26334" y="92869"/>
                      <a:pt x="7144" y="73679"/>
                      <a:pt x="7144" y="50006"/>
                    </a:cubicBezTo>
                    <a:cubicBezTo>
                      <a:pt x="7144" y="26334"/>
                      <a:pt x="26334" y="7144"/>
                      <a:pt x="50006" y="7144"/>
                    </a:cubicBezTo>
                    <a:cubicBezTo>
                      <a:pt x="73679" y="7144"/>
                      <a:pt x="92869" y="26334"/>
                      <a:pt x="92869" y="5000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453" name="Freeform: Shape 453">
                <a:extLst>
                  <a:ext uri="{FF2B5EF4-FFF2-40B4-BE49-F238E27FC236}">
                    <a16:creationId xmlns="" xmlns:a16="http://schemas.microsoft.com/office/drawing/2014/main" id="{B35F6DD2-62FB-461A-9D86-2C7FEE77429D}"/>
                  </a:ext>
                </a:extLst>
              </p:cNvPr>
              <p:cNvSpPr/>
              <p:nvPr/>
            </p:nvSpPr>
            <p:spPr>
              <a:xfrm>
                <a:off x="4788694" y="4301013"/>
                <a:ext cx="95250" cy="95250"/>
              </a:xfrm>
              <a:custGeom>
                <a:avLst/>
                <a:gdLst>
                  <a:gd name="connsiteX0" fmla="*/ 92869 w 95250"/>
                  <a:gd name="connsiteY0" fmla="*/ 50006 h 95250"/>
                  <a:gd name="connsiteX1" fmla="*/ 50006 w 95250"/>
                  <a:gd name="connsiteY1" fmla="*/ 92869 h 95250"/>
                  <a:gd name="connsiteX2" fmla="*/ 7144 w 95250"/>
                  <a:gd name="connsiteY2" fmla="*/ 50006 h 95250"/>
                  <a:gd name="connsiteX3" fmla="*/ 50006 w 95250"/>
                  <a:gd name="connsiteY3" fmla="*/ 7144 h 95250"/>
                  <a:gd name="connsiteX4" fmla="*/ 92869 w 95250"/>
                  <a:gd name="connsiteY4" fmla="*/ 50006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2869" y="50006"/>
                    </a:moveTo>
                    <a:cubicBezTo>
                      <a:pt x="92869" y="73679"/>
                      <a:pt x="73679" y="92869"/>
                      <a:pt x="50006" y="92869"/>
                    </a:cubicBezTo>
                    <a:cubicBezTo>
                      <a:pt x="26334" y="92869"/>
                      <a:pt x="7144" y="73679"/>
                      <a:pt x="7144" y="50006"/>
                    </a:cubicBezTo>
                    <a:cubicBezTo>
                      <a:pt x="7144" y="26334"/>
                      <a:pt x="26334" y="7144"/>
                      <a:pt x="50006" y="7144"/>
                    </a:cubicBezTo>
                    <a:cubicBezTo>
                      <a:pt x="73679" y="7144"/>
                      <a:pt x="92869" y="26334"/>
                      <a:pt x="92869" y="5000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454" name="Freeform: Shape 454">
                <a:extLst>
                  <a:ext uri="{FF2B5EF4-FFF2-40B4-BE49-F238E27FC236}">
                    <a16:creationId xmlns="" xmlns:a16="http://schemas.microsoft.com/office/drawing/2014/main" id="{A7644FD2-D2BC-48FA-9F1E-62E326342452}"/>
                  </a:ext>
                </a:extLst>
              </p:cNvPr>
              <p:cNvSpPr/>
              <p:nvPr/>
            </p:nvSpPr>
            <p:spPr>
              <a:xfrm>
                <a:off x="4788694" y="4503896"/>
                <a:ext cx="95250" cy="95250"/>
              </a:xfrm>
              <a:custGeom>
                <a:avLst/>
                <a:gdLst>
                  <a:gd name="connsiteX0" fmla="*/ 92869 w 95250"/>
                  <a:gd name="connsiteY0" fmla="*/ 50006 h 95250"/>
                  <a:gd name="connsiteX1" fmla="*/ 50006 w 95250"/>
                  <a:gd name="connsiteY1" fmla="*/ 92869 h 95250"/>
                  <a:gd name="connsiteX2" fmla="*/ 7144 w 95250"/>
                  <a:gd name="connsiteY2" fmla="*/ 50006 h 95250"/>
                  <a:gd name="connsiteX3" fmla="*/ 50006 w 95250"/>
                  <a:gd name="connsiteY3" fmla="*/ 7144 h 95250"/>
                  <a:gd name="connsiteX4" fmla="*/ 92869 w 95250"/>
                  <a:gd name="connsiteY4" fmla="*/ 50006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2869" y="50006"/>
                    </a:moveTo>
                    <a:cubicBezTo>
                      <a:pt x="92869" y="73679"/>
                      <a:pt x="73679" y="92869"/>
                      <a:pt x="50006" y="92869"/>
                    </a:cubicBezTo>
                    <a:cubicBezTo>
                      <a:pt x="26334" y="92869"/>
                      <a:pt x="7144" y="73679"/>
                      <a:pt x="7144" y="50006"/>
                    </a:cubicBezTo>
                    <a:cubicBezTo>
                      <a:pt x="7144" y="26334"/>
                      <a:pt x="26334" y="7144"/>
                      <a:pt x="50006" y="7144"/>
                    </a:cubicBezTo>
                    <a:cubicBezTo>
                      <a:pt x="73679" y="7144"/>
                      <a:pt x="92869" y="26334"/>
                      <a:pt x="92869" y="5000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455" name="Freeform: Shape 455">
                <a:extLst>
                  <a:ext uri="{FF2B5EF4-FFF2-40B4-BE49-F238E27FC236}">
                    <a16:creationId xmlns="" xmlns:a16="http://schemas.microsoft.com/office/drawing/2014/main" id="{B0D0C7DE-5743-4D95-BD99-BB39C4B6956E}"/>
                  </a:ext>
                </a:extLst>
              </p:cNvPr>
              <p:cNvSpPr/>
              <p:nvPr/>
            </p:nvSpPr>
            <p:spPr>
              <a:xfrm>
                <a:off x="4584859" y="2277903"/>
                <a:ext cx="95250" cy="95250"/>
              </a:xfrm>
              <a:custGeom>
                <a:avLst/>
                <a:gdLst>
                  <a:gd name="connsiteX0" fmla="*/ 96679 w 95250"/>
                  <a:gd name="connsiteY0" fmla="*/ 51911 h 95250"/>
                  <a:gd name="connsiteX1" fmla="*/ 51911 w 95250"/>
                  <a:gd name="connsiteY1" fmla="*/ 96679 h 95250"/>
                  <a:gd name="connsiteX2" fmla="*/ 7144 w 95250"/>
                  <a:gd name="connsiteY2" fmla="*/ 51911 h 95250"/>
                  <a:gd name="connsiteX3" fmla="*/ 51911 w 95250"/>
                  <a:gd name="connsiteY3" fmla="*/ 7144 h 95250"/>
                  <a:gd name="connsiteX4" fmla="*/ 96679 w 95250"/>
                  <a:gd name="connsiteY4" fmla="*/ 51911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6679" y="51911"/>
                    </a:moveTo>
                    <a:cubicBezTo>
                      <a:pt x="96679" y="76636"/>
                      <a:pt x="76636" y="96679"/>
                      <a:pt x="51911" y="96679"/>
                    </a:cubicBezTo>
                    <a:cubicBezTo>
                      <a:pt x="27187" y="96679"/>
                      <a:pt x="7144" y="76636"/>
                      <a:pt x="7144" y="51911"/>
                    </a:cubicBezTo>
                    <a:cubicBezTo>
                      <a:pt x="7144" y="27187"/>
                      <a:pt x="27186" y="7144"/>
                      <a:pt x="51911" y="7144"/>
                    </a:cubicBezTo>
                    <a:cubicBezTo>
                      <a:pt x="76636" y="7144"/>
                      <a:pt x="96679" y="27187"/>
                      <a:pt x="96679" y="5191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456" name="Freeform: Shape 456">
                <a:extLst>
                  <a:ext uri="{FF2B5EF4-FFF2-40B4-BE49-F238E27FC236}">
                    <a16:creationId xmlns="" xmlns:a16="http://schemas.microsoft.com/office/drawing/2014/main" id="{790A5E78-B115-4F0F-8E5D-450E2BB5B2F7}"/>
                  </a:ext>
                </a:extLst>
              </p:cNvPr>
              <p:cNvSpPr/>
              <p:nvPr/>
            </p:nvSpPr>
            <p:spPr>
              <a:xfrm>
                <a:off x="4584859" y="2479833"/>
                <a:ext cx="95250" cy="95250"/>
              </a:xfrm>
              <a:custGeom>
                <a:avLst/>
                <a:gdLst>
                  <a:gd name="connsiteX0" fmla="*/ 96679 w 95250"/>
                  <a:gd name="connsiteY0" fmla="*/ 51911 h 95250"/>
                  <a:gd name="connsiteX1" fmla="*/ 51911 w 95250"/>
                  <a:gd name="connsiteY1" fmla="*/ 96679 h 95250"/>
                  <a:gd name="connsiteX2" fmla="*/ 7144 w 95250"/>
                  <a:gd name="connsiteY2" fmla="*/ 51911 h 95250"/>
                  <a:gd name="connsiteX3" fmla="*/ 51911 w 95250"/>
                  <a:gd name="connsiteY3" fmla="*/ 7144 h 95250"/>
                  <a:gd name="connsiteX4" fmla="*/ 96679 w 95250"/>
                  <a:gd name="connsiteY4" fmla="*/ 51911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6679" y="51911"/>
                    </a:moveTo>
                    <a:cubicBezTo>
                      <a:pt x="96679" y="76636"/>
                      <a:pt x="76636" y="96679"/>
                      <a:pt x="51911" y="96679"/>
                    </a:cubicBezTo>
                    <a:cubicBezTo>
                      <a:pt x="27187" y="96679"/>
                      <a:pt x="7144" y="76636"/>
                      <a:pt x="7144" y="51911"/>
                    </a:cubicBezTo>
                    <a:cubicBezTo>
                      <a:pt x="7144" y="27187"/>
                      <a:pt x="27186" y="7144"/>
                      <a:pt x="51911" y="7144"/>
                    </a:cubicBezTo>
                    <a:cubicBezTo>
                      <a:pt x="76636" y="7144"/>
                      <a:pt x="96679" y="27187"/>
                      <a:pt x="96679" y="5191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457" name="Freeform: Shape 457">
                <a:extLst>
                  <a:ext uri="{FF2B5EF4-FFF2-40B4-BE49-F238E27FC236}">
                    <a16:creationId xmlns="" xmlns:a16="http://schemas.microsoft.com/office/drawing/2014/main" id="{19C64596-1C48-4947-827C-E4E5EB193199}"/>
                  </a:ext>
                </a:extLst>
              </p:cNvPr>
              <p:cNvSpPr/>
              <p:nvPr/>
            </p:nvSpPr>
            <p:spPr>
              <a:xfrm>
                <a:off x="4584859" y="2681763"/>
                <a:ext cx="95250" cy="95250"/>
              </a:xfrm>
              <a:custGeom>
                <a:avLst/>
                <a:gdLst>
                  <a:gd name="connsiteX0" fmla="*/ 96679 w 95250"/>
                  <a:gd name="connsiteY0" fmla="*/ 51911 h 95250"/>
                  <a:gd name="connsiteX1" fmla="*/ 51911 w 95250"/>
                  <a:gd name="connsiteY1" fmla="*/ 96679 h 95250"/>
                  <a:gd name="connsiteX2" fmla="*/ 7144 w 95250"/>
                  <a:gd name="connsiteY2" fmla="*/ 51911 h 95250"/>
                  <a:gd name="connsiteX3" fmla="*/ 51911 w 95250"/>
                  <a:gd name="connsiteY3" fmla="*/ 7144 h 95250"/>
                  <a:gd name="connsiteX4" fmla="*/ 96679 w 95250"/>
                  <a:gd name="connsiteY4" fmla="*/ 51911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6679" y="51911"/>
                    </a:moveTo>
                    <a:cubicBezTo>
                      <a:pt x="96679" y="76636"/>
                      <a:pt x="76636" y="96679"/>
                      <a:pt x="51911" y="96679"/>
                    </a:cubicBezTo>
                    <a:cubicBezTo>
                      <a:pt x="27187" y="96679"/>
                      <a:pt x="7144" y="76636"/>
                      <a:pt x="7144" y="51911"/>
                    </a:cubicBezTo>
                    <a:cubicBezTo>
                      <a:pt x="7144" y="27187"/>
                      <a:pt x="27186" y="7144"/>
                      <a:pt x="51911" y="7144"/>
                    </a:cubicBezTo>
                    <a:cubicBezTo>
                      <a:pt x="76636" y="7144"/>
                      <a:pt x="96679" y="27187"/>
                      <a:pt x="96679" y="5191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458" name="Freeform: Shape 458">
                <a:extLst>
                  <a:ext uri="{FF2B5EF4-FFF2-40B4-BE49-F238E27FC236}">
                    <a16:creationId xmlns="" xmlns:a16="http://schemas.microsoft.com/office/drawing/2014/main" id="{10E38FBC-0468-4089-8B2D-A75CAAC227F8}"/>
                  </a:ext>
                </a:extLst>
              </p:cNvPr>
              <p:cNvSpPr/>
              <p:nvPr/>
            </p:nvSpPr>
            <p:spPr>
              <a:xfrm>
                <a:off x="4584859" y="2884646"/>
                <a:ext cx="95250" cy="95250"/>
              </a:xfrm>
              <a:custGeom>
                <a:avLst/>
                <a:gdLst>
                  <a:gd name="connsiteX0" fmla="*/ 96679 w 95250"/>
                  <a:gd name="connsiteY0" fmla="*/ 51911 h 95250"/>
                  <a:gd name="connsiteX1" fmla="*/ 51911 w 95250"/>
                  <a:gd name="connsiteY1" fmla="*/ 96679 h 95250"/>
                  <a:gd name="connsiteX2" fmla="*/ 7144 w 95250"/>
                  <a:gd name="connsiteY2" fmla="*/ 51911 h 95250"/>
                  <a:gd name="connsiteX3" fmla="*/ 51911 w 95250"/>
                  <a:gd name="connsiteY3" fmla="*/ 7144 h 95250"/>
                  <a:gd name="connsiteX4" fmla="*/ 96679 w 95250"/>
                  <a:gd name="connsiteY4" fmla="*/ 51911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6679" y="51911"/>
                    </a:moveTo>
                    <a:cubicBezTo>
                      <a:pt x="96679" y="76636"/>
                      <a:pt x="76636" y="96679"/>
                      <a:pt x="51911" y="96679"/>
                    </a:cubicBezTo>
                    <a:cubicBezTo>
                      <a:pt x="27187" y="96679"/>
                      <a:pt x="7144" y="76636"/>
                      <a:pt x="7144" y="51911"/>
                    </a:cubicBezTo>
                    <a:cubicBezTo>
                      <a:pt x="7144" y="27187"/>
                      <a:pt x="27186" y="7144"/>
                      <a:pt x="51911" y="7144"/>
                    </a:cubicBezTo>
                    <a:cubicBezTo>
                      <a:pt x="76636" y="7144"/>
                      <a:pt x="96679" y="27187"/>
                      <a:pt x="96679" y="5191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459" name="Freeform: Shape 459">
                <a:extLst>
                  <a:ext uri="{FF2B5EF4-FFF2-40B4-BE49-F238E27FC236}">
                    <a16:creationId xmlns="" xmlns:a16="http://schemas.microsoft.com/office/drawing/2014/main" id="{7923D2CD-4FF6-4CAB-BFA5-252ECF67EE21}"/>
                  </a:ext>
                </a:extLst>
              </p:cNvPr>
              <p:cNvSpPr/>
              <p:nvPr/>
            </p:nvSpPr>
            <p:spPr>
              <a:xfrm>
                <a:off x="4584859" y="3086576"/>
                <a:ext cx="95250" cy="95250"/>
              </a:xfrm>
              <a:custGeom>
                <a:avLst/>
                <a:gdLst>
                  <a:gd name="connsiteX0" fmla="*/ 96679 w 95250"/>
                  <a:gd name="connsiteY0" fmla="*/ 51911 h 95250"/>
                  <a:gd name="connsiteX1" fmla="*/ 51911 w 95250"/>
                  <a:gd name="connsiteY1" fmla="*/ 96679 h 95250"/>
                  <a:gd name="connsiteX2" fmla="*/ 7144 w 95250"/>
                  <a:gd name="connsiteY2" fmla="*/ 51911 h 95250"/>
                  <a:gd name="connsiteX3" fmla="*/ 51911 w 95250"/>
                  <a:gd name="connsiteY3" fmla="*/ 7144 h 95250"/>
                  <a:gd name="connsiteX4" fmla="*/ 96679 w 95250"/>
                  <a:gd name="connsiteY4" fmla="*/ 51911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6679" y="51911"/>
                    </a:moveTo>
                    <a:cubicBezTo>
                      <a:pt x="96679" y="76636"/>
                      <a:pt x="76636" y="96679"/>
                      <a:pt x="51911" y="96679"/>
                    </a:cubicBezTo>
                    <a:cubicBezTo>
                      <a:pt x="27187" y="96679"/>
                      <a:pt x="7144" y="76636"/>
                      <a:pt x="7144" y="51911"/>
                    </a:cubicBezTo>
                    <a:cubicBezTo>
                      <a:pt x="7144" y="27187"/>
                      <a:pt x="27186" y="7144"/>
                      <a:pt x="51911" y="7144"/>
                    </a:cubicBezTo>
                    <a:cubicBezTo>
                      <a:pt x="76636" y="7144"/>
                      <a:pt x="96679" y="27187"/>
                      <a:pt x="96679" y="5191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460" name="Freeform: Shape 460">
                <a:extLst>
                  <a:ext uri="{FF2B5EF4-FFF2-40B4-BE49-F238E27FC236}">
                    <a16:creationId xmlns="" xmlns:a16="http://schemas.microsoft.com/office/drawing/2014/main" id="{AE772596-4D17-44C4-94F7-DAF38F5D3A5A}"/>
                  </a:ext>
                </a:extLst>
              </p:cNvPr>
              <p:cNvSpPr/>
              <p:nvPr/>
            </p:nvSpPr>
            <p:spPr>
              <a:xfrm>
                <a:off x="4584859" y="3288506"/>
                <a:ext cx="95250" cy="95250"/>
              </a:xfrm>
              <a:custGeom>
                <a:avLst/>
                <a:gdLst>
                  <a:gd name="connsiteX0" fmla="*/ 96679 w 95250"/>
                  <a:gd name="connsiteY0" fmla="*/ 51911 h 95250"/>
                  <a:gd name="connsiteX1" fmla="*/ 51911 w 95250"/>
                  <a:gd name="connsiteY1" fmla="*/ 96679 h 95250"/>
                  <a:gd name="connsiteX2" fmla="*/ 7144 w 95250"/>
                  <a:gd name="connsiteY2" fmla="*/ 51911 h 95250"/>
                  <a:gd name="connsiteX3" fmla="*/ 51911 w 95250"/>
                  <a:gd name="connsiteY3" fmla="*/ 7144 h 95250"/>
                  <a:gd name="connsiteX4" fmla="*/ 96679 w 95250"/>
                  <a:gd name="connsiteY4" fmla="*/ 51911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6679" y="51911"/>
                    </a:moveTo>
                    <a:cubicBezTo>
                      <a:pt x="96679" y="76636"/>
                      <a:pt x="76636" y="96679"/>
                      <a:pt x="51911" y="96679"/>
                    </a:cubicBezTo>
                    <a:cubicBezTo>
                      <a:pt x="27187" y="96679"/>
                      <a:pt x="7144" y="76636"/>
                      <a:pt x="7144" y="51911"/>
                    </a:cubicBezTo>
                    <a:cubicBezTo>
                      <a:pt x="7144" y="27187"/>
                      <a:pt x="27186" y="7144"/>
                      <a:pt x="51911" y="7144"/>
                    </a:cubicBezTo>
                    <a:cubicBezTo>
                      <a:pt x="76636" y="7144"/>
                      <a:pt x="96679" y="27187"/>
                      <a:pt x="96679" y="5191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461" name="Freeform: Shape 461">
                <a:extLst>
                  <a:ext uri="{FF2B5EF4-FFF2-40B4-BE49-F238E27FC236}">
                    <a16:creationId xmlns="" xmlns:a16="http://schemas.microsoft.com/office/drawing/2014/main" id="{5957930F-BFFF-4E45-9A4D-69BA87964706}"/>
                  </a:ext>
                </a:extLst>
              </p:cNvPr>
              <p:cNvSpPr/>
              <p:nvPr/>
            </p:nvSpPr>
            <p:spPr>
              <a:xfrm>
                <a:off x="4584859" y="3490436"/>
                <a:ext cx="95250" cy="95250"/>
              </a:xfrm>
              <a:custGeom>
                <a:avLst/>
                <a:gdLst>
                  <a:gd name="connsiteX0" fmla="*/ 96679 w 95250"/>
                  <a:gd name="connsiteY0" fmla="*/ 51911 h 95250"/>
                  <a:gd name="connsiteX1" fmla="*/ 51911 w 95250"/>
                  <a:gd name="connsiteY1" fmla="*/ 96679 h 95250"/>
                  <a:gd name="connsiteX2" fmla="*/ 7144 w 95250"/>
                  <a:gd name="connsiteY2" fmla="*/ 51911 h 95250"/>
                  <a:gd name="connsiteX3" fmla="*/ 51911 w 95250"/>
                  <a:gd name="connsiteY3" fmla="*/ 7144 h 95250"/>
                  <a:gd name="connsiteX4" fmla="*/ 96679 w 95250"/>
                  <a:gd name="connsiteY4" fmla="*/ 51911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6679" y="51911"/>
                    </a:moveTo>
                    <a:cubicBezTo>
                      <a:pt x="96679" y="76636"/>
                      <a:pt x="76636" y="96679"/>
                      <a:pt x="51911" y="96679"/>
                    </a:cubicBezTo>
                    <a:cubicBezTo>
                      <a:pt x="27187" y="96679"/>
                      <a:pt x="7144" y="76636"/>
                      <a:pt x="7144" y="51911"/>
                    </a:cubicBezTo>
                    <a:cubicBezTo>
                      <a:pt x="7144" y="27187"/>
                      <a:pt x="27186" y="7144"/>
                      <a:pt x="51911" y="7144"/>
                    </a:cubicBezTo>
                    <a:cubicBezTo>
                      <a:pt x="76636" y="7144"/>
                      <a:pt x="96679" y="27187"/>
                      <a:pt x="96679" y="5191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462" name="Freeform: Shape 462">
                <a:extLst>
                  <a:ext uri="{FF2B5EF4-FFF2-40B4-BE49-F238E27FC236}">
                    <a16:creationId xmlns="" xmlns:a16="http://schemas.microsoft.com/office/drawing/2014/main" id="{4F4F1065-9EBC-446A-8328-3EA06F8E1816}"/>
                  </a:ext>
                </a:extLst>
              </p:cNvPr>
              <p:cNvSpPr/>
              <p:nvPr/>
            </p:nvSpPr>
            <p:spPr>
              <a:xfrm>
                <a:off x="4584859" y="3693318"/>
                <a:ext cx="95250" cy="95250"/>
              </a:xfrm>
              <a:custGeom>
                <a:avLst/>
                <a:gdLst>
                  <a:gd name="connsiteX0" fmla="*/ 96679 w 95250"/>
                  <a:gd name="connsiteY0" fmla="*/ 51911 h 95250"/>
                  <a:gd name="connsiteX1" fmla="*/ 51911 w 95250"/>
                  <a:gd name="connsiteY1" fmla="*/ 96679 h 95250"/>
                  <a:gd name="connsiteX2" fmla="*/ 7144 w 95250"/>
                  <a:gd name="connsiteY2" fmla="*/ 51911 h 95250"/>
                  <a:gd name="connsiteX3" fmla="*/ 51911 w 95250"/>
                  <a:gd name="connsiteY3" fmla="*/ 7144 h 95250"/>
                  <a:gd name="connsiteX4" fmla="*/ 96679 w 95250"/>
                  <a:gd name="connsiteY4" fmla="*/ 51911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6679" y="51911"/>
                    </a:moveTo>
                    <a:cubicBezTo>
                      <a:pt x="96679" y="76636"/>
                      <a:pt x="76636" y="96679"/>
                      <a:pt x="51911" y="96679"/>
                    </a:cubicBezTo>
                    <a:cubicBezTo>
                      <a:pt x="27187" y="96679"/>
                      <a:pt x="7144" y="76636"/>
                      <a:pt x="7144" y="51911"/>
                    </a:cubicBezTo>
                    <a:cubicBezTo>
                      <a:pt x="7144" y="27187"/>
                      <a:pt x="27186" y="7144"/>
                      <a:pt x="51911" y="7144"/>
                    </a:cubicBezTo>
                    <a:cubicBezTo>
                      <a:pt x="76636" y="7144"/>
                      <a:pt x="96679" y="27187"/>
                      <a:pt x="96679" y="5191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463" name="Freeform: Shape 463">
                <a:extLst>
                  <a:ext uri="{FF2B5EF4-FFF2-40B4-BE49-F238E27FC236}">
                    <a16:creationId xmlns="" xmlns:a16="http://schemas.microsoft.com/office/drawing/2014/main" id="{91BA8BDE-494F-49F1-8326-5C4A1FE8924F}"/>
                  </a:ext>
                </a:extLst>
              </p:cNvPr>
              <p:cNvSpPr/>
              <p:nvPr/>
            </p:nvSpPr>
            <p:spPr>
              <a:xfrm>
                <a:off x="4584859" y="3895248"/>
                <a:ext cx="95250" cy="95250"/>
              </a:xfrm>
              <a:custGeom>
                <a:avLst/>
                <a:gdLst>
                  <a:gd name="connsiteX0" fmla="*/ 96679 w 95250"/>
                  <a:gd name="connsiteY0" fmla="*/ 51911 h 95250"/>
                  <a:gd name="connsiteX1" fmla="*/ 51911 w 95250"/>
                  <a:gd name="connsiteY1" fmla="*/ 96679 h 95250"/>
                  <a:gd name="connsiteX2" fmla="*/ 7144 w 95250"/>
                  <a:gd name="connsiteY2" fmla="*/ 51911 h 95250"/>
                  <a:gd name="connsiteX3" fmla="*/ 51911 w 95250"/>
                  <a:gd name="connsiteY3" fmla="*/ 7144 h 95250"/>
                  <a:gd name="connsiteX4" fmla="*/ 96679 w 95250"/>
                  <a:gd name="connsiteY4" fmla="*/ 51911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6679" y="51911"/>
                    </a:moveTo>
                    <a:cubicBezTo>
                      <a:pt x="96679" y="76636"/>
                      <a:pt x="76636" y="96679"/>
                      <a:pt x="51911" y="96679"/>
                    </a:cubicBezTo>
                    <a:cubicBezTo>
                      <a:pt x="27187" y="96679"/>
                      <a:pt x="7144" y="76636"/>
                      <a:pt x="7144" y="51911"/>
                    </a:cubicBezTo>
                    <a:cubicBezTo>
                      <a:pt x="7144" y="27187"/>
                      <a:pt x="27186" y="7144"/>
                      <a:pt x="51911" y="7144"/>
                    </a:cubicBezTo>
                    <a:cubicBezTo>
                      <a:pt x="76636" y="7144"/>
                      <a:pt x="96679" y="27187"/>
                      <a:pt x="96679" y="5191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464" name="Freeform: Shape 464">
                <a:extLst>
                  <a:ext uri="{FF2B5EF4-FFF2-40B4-BE49-F238E27FC236}">
                    <a16:creationId xmlns="" xmlns:a16="http://schemas.microsoft.com/office/drawing/2014/main" id="{00B075A0-824A-4484-9FEB-32CA5D02302F}"/>
                  </a:ext>
                </a:extLst>
              </p:cNvPr>
              <p:cNvSpPr/>
              <p:nvPr/>
            </p:nvSpPr>
            <p:spPr>
              <a:xfrm>
                <a:off x="4584859" y="4097178"/>
                <a:ext cx="95250" cy="95250"/>
              </a:xfrm>
              <a:custGeom>
                <a:avLst/>
                <a:gdLst>
                  <a:gd name="connsiteX0" fmla="*/ 96679 w 95250"/>
                  <a:gd name="connsiteY0" fmla="*/ 51911 h 95250"/>
                  <a:gd name="connsiteX1" fmla="*/ 51911 w 95250"/>
                  <a:gd name="connsiteY1" fmla="*/ 96679 h 95250"/>
                  <a:gd name="connsiteX2" fmla="*/ 7144 w 95250"/>
                  <a:gd name="connsiteY2" fmla="*/ 51911 h 95250"/>
                  <a:gd name="connsiteX3" fmla="*/ 51911 w 95250"/>
                  <a:gd name="connsiteY3" fmla="*/ 7144 h 95250"/>
                  <a:gd name="connsiteX4" fmla="*/ 96679 w 95250"/>
                  <a:gd name="connsiteY4" fmla="*/ 51911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6679" y="51911"/>
                    </a:moveTo>
                    <a:cubicBezTo>
                      <a:pt x="96679" y="76636"/>
                      <a:pt x="76636" y="96679"/>
                      <a:pt x="51911" y="96679"/>
                    </a:cubicBezTo>
                    <a:cubicBezTo>
                      <a:pt x="27187" y="96679"/>
                      <a:pt x="7144" y="76636"/>
                      <a:pt x="7144" y="51911"/>
                    </a:cubicBezTo>
                    <a:cubicBezTo>
                      <a:pt x="7144" y="27187"/>
                      <a:pt x="27186" y="7144"/>
                      <a:pt x="51911" y="7144"/>
                    </a:cubicBezTo>
                    <a:cubicBezTo>
                      <a:pt x="76636" y="7144"/>
                      <a:pt x="96679" y="27187"/>
                      <a:pt x="96679" y="5191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465" name="Freeform: Shape 465">
                <a:extLst>
                  <a:ext uri="{FF2B5EF4-FFF2-40B4-BE49-F238E27FC236}">
                    <a16:creationId xmlns="" xmlns:a16="http://schemas.microsoft.com/office/drawing/2014/main" id="{319B6F30-EEFF-4C80-826A-B7C677438583}"/>
                  </a:ext>
                </a:extLst>
              </p:cNvPr>
              <p:cNvSpPr/>
              <p:nvPr/>
            </p:nvSpPr>
            <p:spPr>
              <a:xfrm>
                <a:off x="4584859" y="4299108"/>
                <a:ext cx="95250" cy="95250"/>
              </a:xfrm>
              <a:custGeom>
                <a:avLst/>
                <a:gdLst>
                  <a:gd name="connsiteX0" fmla="*/ 96679 w 95250"/>
                  <a:gd name="connsiteY0" fmla="*/ 51911 h 95250"/>
                  <a:gd name="connsiteX1" fmla="*/ 51911 w 95250"/>
                  <a:gd name="connsiteY1" fmla="*/ 96679 h 95250"/>
                  <a:gd name="connsiteX2" fmla="*/ 7144 w 95250"/>
                  <a:gd name="connsiteY2" fmla="*/ 51911 h 95250"/>
                  <a:gd name="connsiteX3" fmla="*/ 51911 w 95250"/>
                  <a:gd name="connsiteY3" fmla="*/ 7144 h 95250"/>
                  <a:gd name="connsiteX4" fmla="*/ 96679 w 95250"/>
                  <a:gd name="connsiteY4" fmla="*/ 51911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6679" y="51911"/>
                    </a:moveTo>
                    <a:cubicBezTo>
                      <a:pt x="96679" y="76636"/>
                      <a:pt x="76636" y="96679"/>
                      <a:pt x="51911" y="96679"/>
                    </a:cubicBezTo>
                    <a:cubicBezTo>
                      <a:pt x="27187" y="96679"/>
                      <a:pt x="7144" y="76636"/>
                      <a:pt x="7144" y="51911"/>
                    </a:cubicBezTo>
                    <a:cubicBezTo>
                      <a:pt x="7144" y="27187"/>
                      <a:pt x="27186" y="7144"/>
                      <a:pt x="51911" y="7144"/>
                    </a:cubicBezTo>
                    <a:cubicBezTo>
                      <a:pt x="76636" y="7144"/>
                      <a:pt x="96679" y="27186"/>
                      <a:pt x="96679" y="5191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466" name="Freeform: Shape 466">
                <a:extLst>
                  <a:ext uri="{FF2B5EF4-FFF2-40B4-BE49-F238E27FC236}">
                    <a16:creationId xmlns="" xmlns:a16="http://schemas.microsoft.com/office/drawing/2014/main" id="{89F035F1-FD95-4008-9C61-173CFA389B81}"/>
                  </a:ext>
                </a:extLst>
              </p:cNvPr>
              <p:cNvSpPr/>
              <p:nvPr/>
            </p:nvSpPr>
            <p:spPr>
              <a:xfrm>
                <a:off x="4584859" y="4501991"/>
                <a:ext cx="95250" cy="95250"/>
              </a:xfrm>
              <a:custGeom>
                <a:avLst/>
                <a:gdLst>
                  <a:gd name="connsiteX0" fmla="*/ 96679 w 95250"/>
                  <a:gd name="connsiteY0" fmla="*/ 51911 h 95250"/>
                  <a:gd name="connsiteX1" fmla="*/ 51911 w 95250"/>
                  <a:gd name="connsiteY1" fmla="*/ 96679 h 95250"/>
                  <a:gd name="connsiteX2" fmla="*/ 7144 w 95250"/>
                  <a:gd name="connsiteY2" fmla="*/ 51911 h 95250"/>
                  <a:gd name="connsiteX3" fmla="*/ 51911 w 95250"/>
                  <a:gd name="connsiteY3" fmla="*/ 7144 h 95250"/>
                  <a:gd name="connsiteX4" fmla="*/ 96679 w 95250"/>
                  <a:gd name="connsiteY4" fmla="*/ 51911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6679" y="51911"/>
                    </a:moveTo>
                    <a:cubicBezTo>
                      <a:pt x="96679" y="76636"/>
                      <a:pt x="76636" y="96679"/>
                      <a:pt x="51911" y="96679"/>
                    </a:cubicBezTo>
                    <a:cubicBezTo>
                      <a:pt x="27187" y="96679"/>
                      <a:pt x="7144" y="76636"/>
                      <a:pt x="7144" y="51911"/>
                    </a:cubicBezTo>
                    <a:cubicBezTo>
                      <a:pt x="7144" y="27187"/>
                      <a:pt x="27186" y="7144"/>
                      <a:pt x="51911" y="7144"/>
                    </a:cubicBezTo>
                    <a:cubicBezTo>
                      <a:pt x="76636" y="7144"/>
                      <a:pt x="96679" y="27187"/>
                      <a:pt x="96679" y="5191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467" name="Freeform: Shape 467">
                <a:extLst>
                  <a:ext uri="{FF2B5EF4-FFF2-40B4-BE49-F238E27FC236}">
                    <a16:creationId xmlns="" xmlns:a16="http://schemas.microsoft.com/office/drawing/2014/main" id="{F382FD4B-8AFD-4064-AE06-C0134A605504}"/>
                  </a:ext>
                </a:extLst>
              </p:cNvPr>
              <p:cNvSpPr/>
              <p:nvPr/>
            </p:nvSpPr>
            <p:spPr>
              <a:xfrm>
                <a:off x="4381024" y="2275998"/>
                <a:ext cx="104775" cy="104775"/>
              </a:xfrm>
              <a:custGeom>
                <a:avLst/>
                <a:gdLst>
                  <a:gd name="connsiteX0" fmla="*/ 100489 w 104775"/>
                  <a:gd name="connsiteY0" fmla="*/ 53816 h 104775"/>
                  <a:gd name="connsiteX1" fmla="*/ 53816 w 104775"/>
                  <a:gd name="connsiteY1" fmla="*/ 100489 h 104775"/>
                  <a:gd name="connsiteX2" fmla="*/ 7144 w 104775"/>
                  <a:gd name="connsiteY2" fmla="*/ 53816 h 104775"/>
                  <a:gd name="connsiteX3" fmla="*/ 53816 w 104775"/>
                  <a:gd name="connsiteY3" fmla="*/ 7144 h 104775"/>
                  <a:gd name="connsiteX4" fmla="*/ 100489 w 104775"/>
                  <a:gd name="connsiteY4" fmla="*/ 53816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775" h="104775">
                    <a:moveTo>
                      <a:pt x="100489" y="53816"/>
                    </a:moveTo>
                    <a:cubicBezTo>
                      <a:pt x="100489" y="79593"/>
                      <a:pt x="79593" y="100489"/>
                      <a:pt x="53816" y="100489"/>
                    </a:cubicBezTo>
                    <a:cubicBezTo>
                      <a:pt x="28040" y="100489"/>
                      <a:pt x="7144" y="79593"/>
                      <a:pt x="7144" y="53816"/>
                    </a:cubicBezTo>
                    <a:cubicBezTo>
                      <a:pt x="7144" y="28040"/>
                      <a:pt x="28040" y="7144"/>
                      <a:pt x="53816" y="7144"/>
                    </a:cubicBezTo>
                    <a:cubicBezTo>
                      <a:pt x="79593" y="7144"/>
                      <a:pt x="100489" y="28040"/>
                      <a:pt x="100489" y="5381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468" name="Freeform: Shape 468">
                <a:extLst>
                  <a:ext uri="{FF2B5EF4-FFF2-40B4-BE49-F238E27FC236}">
                    <a16:creationId xmlns="" xmlns:a16="http://schemas.microsoft.com/office/drawing/2014/main" id="{0D5B3EE2-21E6-4064-B219-A3402C8FD7EF}"/>
                  </a:ext>
                </a:extLst>
              </p:cNvPr>
              <p:cNvSpPr/>
              <p:nvPr/>
            </p:nvSpPr>
            <p:spPr>
              <a:xfrm>
                <a:off x="4381024" y="2477928"/>
                <a:ext cx="104775" cy="104775"/>
              </a:xfrm>
              <a:custGeom>
                <a:avLst/>
                <a:gdLst>
                  <a:gd name="connsiteX0" fmla="*/ 100489 w 104775"/>
                  <a:gd name="connsiteY0" fmla="*/ 53816 h 104775"/>
                  <a:gd name="connsiteX1" fmla="*/ 53816 w 104775"/>
                  <a:gd name="connsiteY1" fmla="*/ 100489 h 104775"/>
                  <a:gd name="connsiteX2" fmla="*/ 7144 w 104775"/>
                  <a:gd name="connsiteY2" fmla="*/ 53816 h 104775"/>
                  <a:gd name="connsiteX3" fmla="*/ 53816 w 104775"/>
                  <a:gd name="connsiteY3" fmla="*/ 7144 h 104775"/>
                  <a:gd name="connsiteX4" fmla="*/ 100489 w 104775"/>
                  <a:gd name="connsiteY4" fmla="*/ 53816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775" h="104775">
                    <a:moveTo>
                      <a:pt x="100489" y="53816"/>
                    </a:moveTo>
                    <a:cubicBezTo>
                      <a:pt x="100489" y="79593"/>
                      <a:pt x="79593" y="100489"/>
                      <a:pt x="53816" y="100489"/>
                    </a:cubicBezTo>
                    <a:cubicBezTo>
                      <a:pt x="28040" y="100489"/>
                      <a:pt x="7144" y="79593"/>
                      <a:pt x="7144" y="53816"/>
                    </a:cubicBezTo>
                    <a:cubicBezTo>
                      <a:pt x="7144" y="28040"/>
                      <a:pt x="28040" y="7144"/>
                      <a:pt x="53816" y="7144"/>
                    </a:cubicBezTo>
                    <a:cubicBezTo>
                      <a:pt x="79593" y="7144"/>
                      <a:pt x="100489" y="28040"/>
                      <a:pt x="100489" y="5381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469" name="Freeform: Shape 469">
                <a:extLst>
                  <a:ext uri="{FF2B5EF4-FFF2-40B4-BE49-F238E27FC236}">
                    <a16:creationId xmlns="" xmlns:a16="http://schemas.microsoft.com/office/drawing/2014/main" id="{1DB538E2-199F-4BB6-B135-B090D1BCE7B4}"/>
                  </a:ext>
                </a:extLst>
              </p:cNvPr>
              <p:cNvSpPr/>
              <p:nvPr/>
            </p:nvSpPr>
            <p:spPr>
              <a:xfrm>
                <a:off x="4381024" y="2679858"/>
                <a:ext cx="104775" cy="104775"/>
              </a:xfrm>
              <a:custGeom>
                <a:avLst/>
                <a:gdLst>
                  <a:gd name="connsiteX0" fmla="*/ 100489 w 104775"/>
                  <a:gd name="connsiteY0" fmla="*/ 53816 h 104775"/>
                  <a:gd name="connsiteX1" fmla="*/ 53816 w 104775"/>
                  <a:gd name="connsiteY1" fmla="*/ 100489 h 104775"/>
                  <a:gd name="connsiteX2" fmla="*/ 7144 w 104775"/>
                  <a:gd name="connsiteY2" fmla="*/ 53816 h 104775"/>
                  <a:gd name="connsiteX3" fmla="*/ 53816 w 104775"/>
                  <a:gd name="connsiteY3" fmla="*/ 7144 h 104775"/>
                  <a:gd name="connsiteX4" fmla="*/ 100489 w 104775"/>
                  <a:gd name="connsiteY4" fmla="*/ 53816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775" h="104775">
                    <a:moveTo>
                      <a:pt x="100489" y="53816"/>
                    </a:moveTo>
                    <a:cubicBezTo>
                      <a:pt x="100489" y="79593"/>
                      <a:pt x="79593" y="100489"/>
                      <a:pt x="53816" y="100489"/>
                    </a:cubicBezTo>
                    <a:cubicBezTo>
                      <a:pt x="28040" y="100489"/>
                      <a:pt x="7144" y="79593"/>
                      <a:pt x="7144" y="53816"/>
                    </a:cubicBezTo>
                    <a:cubicBezTo>
                      <a:pt x="7144" y="28040"/>
                      <a:pt x="28040" y="7144"/>
                      <a:pt x="53816" y="7144"/>
                    </a:cubicBezTo>
                    <a:cubicBezTo>
                      <a:pt x="79593" y="7144"/>
                      <a:pt x="100489" y="28040"/>
                      <a:pt x="100489" y="5381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470" name="Freeform: Shape 470">
                <a:extLst>
                  <a:ext uri="{FF2B5EF4-FFF2-40B4-BE49-F238E27FC236}">
                    <a16:creationId xmlns="" xmlns:a16="http://schemas.microsoft.com/office/drawing/2014/main" id="{63C5D190-0A3E-4E95-B9F6-4514C3CEEA94}"/>
                  </a:ext>
                </a:extLst>
              </p:cNvPr>
              <p:cNvSpPr/>
              <p:nvPr/>
            </p:nvSpPr>
            <p:spPr>
              <a:xfrm>
                <a:off x="4381024" y="2882741"/>
                <a:ext cx="104775" cy="104775"/>
              </a:xfrm>
              <a:custGeom>
                <a:avLst/>
                <a:gdLst>
                  <a:gd name="connsiteX0" fmla="*/ 100489 w 104775"/>
                  <a:gd name="connsiteY0" fmla="*/ 53816 h 104775"/>
                  <a:gd name="connsiteX1" fmla="*/ 53816 w 104775"/>
                  <a:gd name="connsiteY1" fmla="*/ 100489 h 104775"/>
                  <a:gd name="connsiteX2" fmla="*/ 7144 w 104775"/>
                  <a:gd name="connsiteY2" fmla="*/ 53816 h 104775"/>
                  <a:gd name="connsiteX3" fmla="*/ 53816 w 104775"/>
                  <a:gd name="connsiteY3" fmla="*/ 7144 h 104775"/>
                  <a:gd name="connsiteX4" fmla="*/ 100489 w 104775"/>
                  <a:gd name="connsiteY4" fmla="*/ 53816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775" h="104775">
                    <a:moveTo>
                      <a:pt x="100489" y="53816"/>
                    </a:moveTo>
                    <a:cubicBezTo>
                      <a:pt x="100489" y="79593"/>
                      <a:pt x="79593" y="100489"/>
                      <a:pt x="53816" y="100489"/>
                    </a:cubicBezTo>
                    <a:cubicBezTo>
                      <a:pt x="28040" y="100489"/>
                      <a:pt x="7144" y="79593"/>
                      <a:pt x="7144" y="53816"/>
                    </a:cubicBezTo>
                    <a:cubicBezTo>
                      <a:pt x="7144" y="28040"/>
                      <a:pt x="28040" y="7144"/>
                      <a:pt x="53816" y="7144"/>
                    </a:cubicBezTo>
                    <a:cubicBezTo>
                      <a:pt x="79593" y="7144"/>
                      <a:pt x="100489" y="28040"/>
                      <a:pt x="100489" y="5381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471" name="Freeform: Shape 471">
                <a:extLst>
                  <a:ext uri="{FF2B5EF4-FFF2-40B4-BE49-F238E27FC236}">
                    <a16:creationId xmlns="" xmlns:a16="http://schemas.microsoft.com/office/drawing/2014/main" id="{A074CE13-48B7-43E0-8E65-455B2E60A0BE}"/>
                  </a:ext>
                </a:extLst>
              </p:cNvPr>
              <p:cNvSpPr/>
              <p:nvPr/>
            </p:nvSpPr>
            <p:spPr>
              <a:xfrm>
                <a:off x="4381024" y="3084671"/>
                <a:ext cx="104775" cy="104775"/>
              </a:xfrm>
              <a:custGeom>
                <a:avLst/>
                <a:gdLst>
                  <a:gd name="connsiteX0" fmla="*/ 100489 w 104775"/>
                  <a:gd name="connsiteY0" fmla="*/ 53816 h 104775"/>
                  <a:gd name="connsiteX1" fmla="*/ 53816 w 104775"/>
                  <a:gd name="connsiteY1" fmla="*/ 100489 h 104775"/>
                  <a:gd name="connsiteX2" fmla="*/ 7144 w 104775"/>
                  <a:gd name="connsiteY2" fmla="*/ 53816 h 104775"/>
                  <a:gd name="connsiteX3" fmla="*/ 53816 w 104775"/>
                  <a:gd name="connsiteY3" fmla="*/ 7144 h 104775"/>
                  <a:gd name="connsiteX4" fmla="*/ 100489 w 104775"/>
                  <a:gd name="connsiteY4" fmla="*/ 53816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775" h="104775">
                    <a:moveTo>
                      <a:pt x="100489" y="53816"/>
                    </a:moveTo>
                    <a:cubicBezTo>
                      <a:pt x="100489" y="79593"/>
                      <a:pt x="79593" y="100489"/>
                      <a:pt x="53816" y="100489"/>
                    </a:cubicBezTo>
                    <a:cubicBezTo>
                      <a:pt x="28040" y="100489"/>
                      <a:pt x="7144" y="79593"/>
                      <a:pt x="7144" y="53816"/>
                    </a:cubicBezTo>
                    <a:cubicBezTo>
                      <a:pt x="7144" y="28040"/>
                      <a:pt x="28040" y="7144"/>
                      <a:pt x="53816" y="7144"/>
                    </a:cubicBezTo>
                    <a:cubicBezTo>
                      <a:pt x="79593" y="7144"/>
                      <a:pt x="100489" y="28040"/>
                      <a:pt x="100489" y="5381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472" name="Freeform: Shape 472">
                <a:extLst>
                  <a:ext uri="{FF2B5EF4-FFF2-40B4-BE49-F238E27FC236}">
                    <a16:creationId xmlns="" xmlns:a16="http://schemas.microsoft.com/office/drawing/2014/main" id="{74AB88E1-C589-49A2-9C3E-2A95634984C9}"/>
                  </a:ext>
                </a:extLst>
              </p:cNvPr>
              <p:cNvSpPr/>
              <p:nvPr/>
            </p:nvSpPr>
            <p:spPr>
              <a:xfrm>
                <a:off x="4381024" y="3286601"/>
                <a:ext cx="104775" cy="104775"/>
              </a:xfrm>
              <a:custGeom>
                <a:avLst/>
                <a:gdLst>
                  <a:gd name="connsiteX0" fmla="*/ 100489 w 104775"/>
                  <a:gd name="connsiteY0" fmla="*/ 53816 h 104775"/>
                  <a:gd name="connsiteX1" fmla="*/ 53816 w 104775"/>
                  <a:gd name="connsiteY1" fmla="*/ 100489 h 104775"/>
                  <a:gd name="connsiteX2" fmla="*/ 7144 w 104775"/>
                  <a:gd name="connsiteY2" fmla="*/ 53816 h 104775"/>
                  <a:gd name="connsiteX3" fmla="*/ 53816 w 104775"/>
                  <a:gd name="connsiteY3" fmla="*/ 7144 h 104775"/>
                  <a:gd name="connsiteX4" fmla="*/ 100489 w 104775"/>
                  <a:gd name="connsiteY4" fmla="*/ 53816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775" h="104775">
                    <a:moveTo>
                      <a:pt x="100489" y="53816"/>
                    </a:moveTo>
                    <a:cubicBezTo>
                      <a:pt x="100489" y="79593"/>
                      <a:pt x="79593" y="100489"/>
                      <a:pt x="53816" y="100489"/>
                    </a:cubicBezTo>
                    <a:cubicBezTo>
                      <a:pt x="28040" y="100489"/>
                      <a:pt x="7144" y="79593"/>
                      <a:pt x="7144" y="53816"/>
                    </a:cubicBezTo>
                    <a:cubicBezTo>
                      <a:pt x="7144" y="28040"/>
                      <a:pt x="28040" y="7144"/>
                      <a:pt x="53816" y="7144"/>
                    </a:cubicBezTo>
                    <a:cubicBezTo>
                      <a:pt x="79593" y="7144"/>
                      <a:pt x="100489" y="28040"/>
                      <a:pt x="100489" y="5381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473" name="Freeform: Shape 473">
                <a:extLst>
                  <a:ext uri="{FF2B5EF4-FFF2-40B4-BE49-F238E27FC236}">
                    <a16:creationId xmlns="" xmlns:a16="http://schemas.microsoft.com/office/drawing/2014/main" id="{0EDC1E31-4E61-4600-ACAB-F3BDF4B99F89}"/>
                  </a:ext>
                </a:extLst>
              </p:cNvPr>
              <p:cNvSpPr/>
              <p:nvPr/>
            </p:nvSpPr>
            <p:spPr>
              <a:xfrm>
                <a:off x="4381024" y="3488531"/>
                <a:ext cx="104775" cy="104775"/>
              </a:xfrm>
              <a:custGeom>
                <a:avLst/>
                <a:gdLst>
                  <a:gd name="connsiteX0" fmla="*/ 100489 w 104775"/>
                  <a:gd name="connsiteY0" fmla="*/ 53816 h 104775"/>
                  <a:gd name="connsiteX1" fmla="*/ 53816 w 104775"/>
                  <a:gd name="connsiteY1" fmla="*/ 100489 h 104775"/>
                  <a:gd name="connsiteX2" fmla="*/ 7144 w 104775"/>
                  <a:gd name="connsiteY2" fmla="*/ 53816 h 104775"/>
                  <a:gd name="connsiteX3" fmla="*/ 53816 w 104775"/>
                  <a:gd name="connsiteY3" fmla="*/ 7144 h 104775"/>
                  <a:gd name="connsiteX4" fmla="*/ 100489 w 104775"/>
                  <a:gd name="connsiteY4" fmla="*/ 53816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775" h="104775">
                    <a:moveTo>
                      <a:pt x="100489" y="53816"/>
                    </a:moveTo>
                    <a:cubicBezTo>
                      <a:pt x="100489" y="79593"/>
                      <a:pt x="79593" y="100489"/>
                      <a:pt x="53816" y="100489"/>
                    </a:cubicBezTo>
                    <a:cubicBezTo>
                      <a:pt x="28040" y="100489"/>
                      <a:pt x="7144" y="79593"/>
                      <a:pt x="7144" y="53816"/>
                    </a:cubicBezTo>
                    <a:cubicBezTo>
                      <a:pt x="7144" y="28040"/>
                      <a:pt x="28040" y="7144"/>
                      <a:pt x="53816" y="7144"/>
                    </a:cubicBezTo>
                    <a:cubicBezTo>
                      <a:pt x="79593" y="7144"/>
                      <a:pt x="100489" y="28040"/>
                      <a:pt x="100489" y="5381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474" name="Freeform: Shape 474">
                <a:extLst>
                  <a:ext uri="{FF2B5EF4-FFF2-40B4-BE49-F238E27FC236}">
                    <a16:creationId xmlns="" xmlns:a16="http://schemas.microsoft.com/office/drawing/2014/main" id="{43F6D014-4F76-4251-994C-61D1C240A39E}"/>
                  </a:ext>
                </a:extLst>
              </p:cNvPr>
              <p:cNvSpPr/>
              <p:nvPr/>
            </p:nvSpPr>
            <p:spPr>
              <a:xfrm>
                <a:off x="4381024" y="3691413"/>
                <a:ext cx="104775" cy="104775"/>
              </a:xfrm>
              <a:custGeom>
                <a:avLst/>
                <a:gdLst>
                  <a:gd name="connsiteX0" fmla="*/ 100489 w 104775"/>
                  <a:gd name="connsiteY0" fmla="*/ 53816 h 104775"/>
                  <a:gd name="connsiteX1" fmla="*/ 53816 w 104775"/>
                  <a:gd name="connsiteY1" fmla="*/ 100489 h 104775"/>
                  <a:gd name="connsiteX2" fmla="*/ 7144 w 104775"/>
                  <a:gd name="connsiteY2" fmla="*/ 53816 h 104775"/>
                  <a:gd name="connsiteX3" fmla="*/ 53816 w 104775"/>
                  <a:gd name="connsiteY3" fmla="*/ 7144 h 104775"/>
                  <a:gd name="connsiteX4" fmla="*/ 100489 w 104775"/>
                  <a:gd name="connsiteY4" fmla="*/ 53816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775" h="104775">
                    <a:moveTo>
                      <a:pt x="100489" y="53816"/>
                    </a:moveTo>
                    <a:cubicBezTo>
                      <a:pt x="100489" y="79593"/>
                      <a:pt x="79593" y="100489"/>
                      <a:pt x="53816" y="100489"/>
                    </a:cubicBezTo>
                    <a:cubicBezTo>
                      <a:pt x="28040" y="100489"/>
                      <a:pt x="7144" y="79593"/>
                      <a:pt x="7144" y="53816"/>
                    </a:cubicBezTo>
                    <a:cubicBezTo>
                      <a:pt x="7144" y="28040"/>
                      <a:pt x="28040" y="7144"/>
                      <a:pt x="53816" y="7144"/>
                    </a:cubicBezTo>
                    <a:cubicBezTo>
                      <a:pt x="79593" y="7144"/>
                      <a:pt x="100489" y="28040"/>
                      <a:pt x="100489" y="5381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475" name="Freeform: Shape 475">
                <a:extLst>
                  <a:ext uri="{FF2B5EF4-FFF2-40B4-BE49-F238E27FC236}">
                    <a16:creationId xmlns="" xmlns:a16="http://schemas.microsoft.com/office/drawing/2014/main" id="{D97FB8FF-E34F-45FB-8E4C-DBF33FE962A8}"/>
                  </a:ext>
                </a:extLst>
              </p:cNvPr>
              <p:cNvSpPr/>
              <p:nvPr/>
            </p:nvSpPr>
            <p:spPr>
              <a:xfrm>
                <a:off x="4381024" y="3893343"/>
                <a:ext cx="104775" cy="104775"/>
              </a:xfrm>
              <a:custGeom>
                <a:avLst/>
                <a:gdLst>
                  <a:gd name="connsiteX0" fmla="*/ 100489 w 104775"/>
                  <a:gd name="connsiteY0" fmla="*/ 53816 h 104775"/>
                  <a:gd name="connsiteX1" fmla="*/ 53816 w 104775"/>
                  <a:gd name="connsiteY1" fmla="*/ 100489 h 104775"/>
                  <a:gd name="connsiteX2" fmla="*/ 7144 w 104775"/>
                  <a:gd name="connsiteY2" fmla="*/ 53816 h 104775"/>
                  <a:gd name="connsiteX3" fmla="*/ 53816 w 104775"/>
                  <a:gd name="connsiteY3" fmla="*/ 7144 h 104775"/>
                  <a:gd name="connsiteX4" fmla="*/ 100489 w 104775"/>
                  <a:gd name="connsiteY4" fmla="*/ 53816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775" h="104775">
                    <a:moveTo>
                      <a:pt x="100489" y="53816"/>
                    </a:moveTo>
                    <a:cubicBezTo>
                      <a:pt x="100489" y="79593"/>
                      <a:pt x="79593" y="100489"/>
                      <a:pt x="53816" y="100489"/>
                    </a:cubicBezTo>
                    <a:cubicBezTo>
                      <a:pt x="28040" y="100489"/>
                      <a:pt x="7144" y="79593"/>
                      <a:pt x="7144" y="53816"/>
                    </a:cubicBezTo>
                    <a:cubicBezTo>
                      <a:pt x="7144" y="28040"/>
                      <a:pt x="28040" y="7144"/>
                      <a:pt x="53816" y="7144"/>
                    </a:cubicBezTo>
                    <a:cubicBezTo>
                      <a:pt x="79593" y="7144"/>
                      <a:pt x="100489" y="28040"/>
                      <a:pt x="100489" y="5381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476" name="Freeform: Shape 476">
                <a:extLst>
                  <a:ext uri="{FF2B5EF4-FFF2-40B4-BE49-F238E27FC236}">
                    <a16:creationId xmlns="" xmlns:a16="http://schemas.microsoft.com/office/drawing/2014/main" id="{85EAA1B0-6FEB-4A2F-931C-38E22F668E4C}"/>
                  </a:ext>
                </a:extLst>
              </p:cNvPr>
              <p:cNvSpPr/>
              <p:nvPr/>
            </p:nvSpPr>
            <p:spPr>
              <a:xfrm>
                <a:off x="4381024" y="4095273"/>
                <a:ext cx="104775" cy="104775"/>
              </a:xfrm>
              <a:custGeom>
                <a:avLst/>
                <a:gdLst>
                  <a:gd name="connsiteX0" fmla="*/ 100489 w 104775"/>
                  <a:gd name="connsiteY0" fmla="*/ 53816 h 104775"/>
                  <a:gd name="connsiteX1" fmla="*/ 53816 w 104775"/>
                  <a:gd name="connsiteY1" fmla="*/ 100489 h 104775"/>
                  <a:gd name="connsiteX2" fmla="*/ 7144 w 104775"/>
                  <a:gd name="connsiteY2" fmla="*/ 53816 h 104775"/>
                  <a:gd name="connsiteX3" fmla="*/ 53816 w 104775"/>
                  <a:gd name="connsiteY3" fmla="*/ 7144 h 104775"/>
                  <a:gd name="connsiteX4" fmla="*/ 100489 w 104775"/>
                  <a:gd name="connsiteY4" fmla="*/ 53816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775" h="104775">
                    <a:moveTo>
                      <a:pt x="100489" y="53816"/>
                    </a:moveTo>
                    <a:cubicBezTo>
                      <a:pt x="100489" y="79593"/>
                      <a:pt x="79593" y="100489"/>
                      <a:pt x="53816" y="100489"/>
                    </a:cubicBezTo>
                    <a:cubicBezTo>
                      <a:pt x="28040" y="100489"/>
                      <a:pt x="7144" y="79593"/>
                      <a:pt x="7144" y="53816"/>
                    </a:cubicBezTo>
                    <a:cubicBezTo>
                      <a:pt x="7144" y="28040"/>
                      <a:pt x="28040" y="7144"/>
                      <a:pt x="53816" y="7144"/>
                    </a:cubicBezTo>
                    <a:cubicBezTo>
                      <a:pt x="79593" y="7144"/>
                      <a:pt x="100489" y="28040"/>
                      <a:pt x="100489" y="5381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477" name="Freeform: Shape 477">
                <a:extLst>
                  <a:ext uri="{FF2B5EF4-FFF2-40B4-BE49-F238E27FC236}">
                    <a16:creationId xmlns="" xmlns:a16="http://schemas.microsoft.com/office/drawing/2014/main" id="{63B61B6E-49AB-4679-8A9E-7594BDE298F6}"/>
                  </a:ext>
                </a:extLst>
              </p:cNvPr>
              <p:cNvSpPr/>
              <p:nvPr/>
            </p:nvSpPr>
            <p:spPr>
              <a:xfrm>
                <a:off x="4381024" y="4297203"/>
                <a:ext cx="104775" cy="104775"/>
              </a:xfrm>
              <a:custGeom>
                <a:avLst/>
                <a:gdLst>
                  <a:gd name="connsiteX0" fmla="*/ 100489 w 104775"/>
                  <a:gd name="connsiteY0" fmla="*/ 53816 h 104775"/>
                  <a:gd name="connsiteX1" fmla="*/ 53816 w 104775"/>
                  <a:gd name="connsiteY1" fmla="*/ 100489 h 104775"/>
                  <a:gd name="connsiteX2" fmla="*/ 7144 w 104775"/>
                  <a:gd name="connsiteY2" fmla="*/ 53816 h 104775"/>
                  <a:gd name="connsiteX3" fmla="*/ 53816 w 104775"/>
                  <a:gd name="connsiteY3" fmla="*/ 7144 h 104775"/>
                  <a:gd name="connsiteX4" fmla="*/ 100489 w 104775"/>
                  <a:gd name="connsiteY4" fmla="*/ 53816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775" h="104775">
                    <a:moveTo>
                      <a:pt x="100489" y="53816"/>
                    </a:moveTo>
                    <a:cubicBezTo>
                      <a:pt x="100489" y="79593"/>
                      <a:pt x="79593" y="100489"/>
                      <a:pt x="53816" y="100489"/>
                    </a:cubicBezTo>
                    <a:cubicBezTo>
                      <a:pt x="28040" y="100489"/>
                      <a:pt x="7144" y="79592"/>
                      <a:pt x="7144" y="53816"/>
                    </a:cubicBezTo>
                    <a:cubicBezTo>
                      <a:pt x="7144" y="28040"/>
                      <a:pt x="28040" y="7144"/>
                      <a:pt x="53816" y="7144"/>
                    </a:cubicBezTo>
                    <a:cubicBezTo>
                      <a:pt x="79593" y="7144"/>
                      <a:pt x="100489" y="28040"/>
                      <a:pt x="100489" y="5381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478" name="Freeform: Shape 478">
                <a:extLst>
                  <a:ext uri="{FF2B5EF4-FFF2-40B4-BE49-F238E27FC236}">
                    <a16:creationId xmlns="" xmlns:a16="http://schemas.microsoft.com/office/drawing/2014/main" id="{2E7C0461-2BE8-4DD8-84C3-5F07B1BF3334}"/>
                  </a:ext>
                </a:extLst>
              </p:cNvPr>
              <p:cNvSpPr/>
              <p:nvPr/>
            </p:nvSpPr>
            <p:spPr>
              <a:xfrm>
                <a:off x="4381024" y="4500086"/>
                <a:ext cx="104775" cy="104775"/>
              </a:xfrm>
              <a:custGeom>
                <a:avLst/>
                <a:gdLst>
                  <a:gd name="connsiteX0" fmla="*/ 100489 w 104775"/>
                  <a:gd name="connsiteY0" fmla="*/ 53816 h 104775"/>
                  <a:gd name="connsiteX1" fmla="*/ 53816 w 104775"/>
                  <a:gd name="connsiteY1" fmla="*/ 100489 h 104775"/>
                  <a:gd name="connsiteX2" fmla="*/ 7144 w 104775"/>
                  <a:gd name="connsiteY2" fmla="*/ 53816 h 104775"/>
                  <a:gd name="connsiteX3" fmla="*/ 53816 w 104775"/>
                  <a:gd name="connsiteY3" fmla="*/ 7144 h 104775"/>
                  <a:gd name="connsiteX4" fmla="*/ 100489 w 104775"/>
                  <a:gd name="connsiteY4" fmla="*/ 53816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775" h="104775">
                    <a:moveTo>
                      <a:pt x="100489" y="53816"/>
                    </a:moveTo>
                    <a:cubicBezTo>
                      <a:pt x="100489" y="79593"/>
                      <a:pt x="79593" y="100489"/>
                      <a:pt x="53816" y="100489"/>
                    </a:cubicBezTo>
                    <a:cubicBezTo>
                      <a:pt x="28040" y="100489"/>
                      <a:pt x="7144" y="79593"/>
                      <a:pt x="7144" y="53816"/>
                    </a:cubicBezTo>
                    <a:cubicBezTo>
                      <a:pt x="7144" y="28040"/>
                      <a:pt x="28040" y="7144"/>
                      <a:pt x="53816" y="7144"/>
                    </a:cubicBezTo>
                    <a:cubicBezTo>
                      <a:pt x="79593" y="7144"/>
                      <a:pt x="100489" y="28040"/>
                      <a:pt x="100489" y="5381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479" name="Freeform: Shape 479">
                <a:extLst>
                  <a:ext uri="{FF2B5EF4-FFF2-40B4-BE49-F238E27FC236}">
                    <a16:creationId xmlns="" xmlns:a16="http://schemas.microsoft.com/office/drawing/2014/main" id="{01AB2133-642E-4408-96B2-B54720900AA7}"/>
                  </a:ext>
                </a:extLst>
              </p:cNvPr>
              <p:cNvSpPr/>
              <p:nvPr/>
            </p:nvSpPr>
            <p:spPr>
              <a:xfrm>
                <a:off x="4176236" y="2274093"/>
                <a:ext cx="104775" cy="104775"/>
              </a:xfrm>
              <a:custGeom>
                <a:avLst/>
                <a:gdLst>
                  <a:gd name="connsiteX0" fmla="*/ 104299 w 104775"/>
                  <a:gd name="connsiteY0" fmla="*/ 55721 h 104775"/>
                  <a:gd name="connsiteX1" fmla="*/ 55721 w 104775"/>
                  <a:gd name="connsiteY1" fmla="*/ 104299 h 104775"/>
                  <a:gd name="connsiteX2" fmla="*/ 7144 w 104775"/>
                  <a:gd name="connsiteY2" fmla="*/ 55721 h 104775"/>
                  <a:gd name="connsiteX3" fmla="*/ 55721 w 104775"/>
                  <a:gd name="connsiteY3" fmla="*/ 7144 h 104775"/>
                  <a:gd name="connsiteX4" fmla="*/ 104299 w 104775"/>
                  <a:gd name="connsiteY4" fmla="*/ 55721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775" h="104775">
                    <a:moveTo>
                      <a:pt x="104299" y="55721"/>
                    </a:moveTo>
                    <a:cubicBezTo>
                      <a:pt x="104299" y="82550"/>
                      <a:pt x="82550" y="104299"/>
                      <a:pt x="55721" y="104299"/>
                    </a:cubicBezTo>
                    <a:cubicBezTo>
                      <a:pt x="28893" y="104299"/>
                      <a:pt x="7144" y="82550"/>
                      <a:pt x="7144" y="55721"/>
                    </a:cubicBezTo>
                    <a:cubicBezTo>
                      <a:pt x="7144" y="28893"/>
                      <a:pt x="28892" y="7144"/>
                      <a:pt x="55721" y="7144"/>
                    </a:cubicBezTo>
                    <a:cubicBezTo>
                      <a:pt x="82550" y="7144"/>
                      <a:pt x="104299" y="28893"/>
                      <a:pt x="104299" y="5572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480" name="Freeform: Shape 480">
                <a:extLst>
                  <a:ext uri="{FF2B5EF4-FFF2-40B4-BE49-F238E27FC236}">
                    <a16:creationId xmlns="" xmlns:a16="http://schemas.microsoft.com/office/drawing/2014/main" id="{7A0B4044-F505-4239-B44F-14666857B6C0}"/>
                  </a:ext>
                </a:extLst>
              </p:cNvPr>
              <p:cNvSpPr/>
              <p:nvPr/>
            </p:nvSpPr>
            <p:spPr>
              <a:xfrm>
                <a:off x="4176236" y="2476023"/>
                <a:ext cx="104775" cy="104775"/>
              </a:xfrm>
              <a:custGeom>
                <a:avLst/>
                <a:gdLst>
                  <a:gd name="connsiteX0" fmla="*/ 104299 w 104775"/>
                  <a:gd name="connsiteY0" fmla="*/ 55721 h 104775"/>
                  <a:gd name="connsiteX1" fmla="*/ 55721 w 104775"/>
                  <a:gd name="connsiteY1" fmla="*/ 104299 h 104775"/>
                  <a:gd name="connsiteX2" fmla="*/ 7144 w 104775"/>
                  <a:gd name="connsiteY2" fmla="*/ 55721 h 104775"/>
                  <a:gd name="connsiteX3" fmla="*/ 55721 w 104775"/>
                  <a:gd name="connsiteY3" fmla="*/ 7144 h 104775"/>
                  <a:gd name="connsiteX4" fmla="*/ 104299 w 104775"/>
                  <a:gd name="connsiteY4" fmla="*/ 55721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775" h="104775">
                    <a:moveTo>
                      <a:pt x="104299" y="55721"/>
                    </a:moveTo>
                    <a:cubicBezTo>
                      <a:pt x="104299" y="82550"/>
                      <a:pt x="82550" y="104299"/>
                      <a:pt x="55721" y="104299"/>
                    </a:cubicBezTo>
                    <a:cubicBezTo>
                      <a:pt x="28893" y="104299"/>
                      <a:pt x="7144" y="82550"/>
                      <a:pt x="7144" y="55721"/>
                    </a:cubicBezTo>
                    <a:cubicBezTo>
                      <a:pt x="7144" y="28893"/>
                      <a:pt x="28892" y="7144"/>
                      <a:pt x="55721" y="7144"/>
                    </a:cubicBezTo>
                    <a:cubicBezTo>
                      <a:pt x="82550" y="7144"/>
                      <a:pt x="104299" y="28893"/>
                      <a:pt x="104299" y="5572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481" name="Freeform: Shape 481">
                <a:extLst>
                  <a:ext uri="{FF2B5EF4-FFF2-40B4-BE49-F238E27FC236}">
                    <a16:creationId xmlns="" xmlns:a16="http://schemas.microsoft.com/office/drawing/2014/main" id="{4830243E-2D56-485A-9545-E84F2D290677}"/>
                  </a:ext>
                </a:extLst>
              </p:cNvPr>
              <p:cNvSpPr/>
              <p:nvPr/>
            </p:nvSpPr>
            <p:spPr>
              <a:xfrm>
                <a:off x="4176236" y="2677953"/>
                <a:ext cx="104775" cy="104775"/>
              </a:xfrm>
              <a:custGeom>
                <a:avLst/>
                <a:gdLst>
                  <a:gd name="connsiteX0" fmla="*/ 104299 w 104775"/>
                  <a:gd name="connsiteY0" fmla="*/ 55721 h 104775"/>
                  <a:gd name="connsiteX1" fmla="*/ 55721 w 104775"/>
                  <a:gd name="connsiteY1" fmla="*/ 104299 h 104775"/>
                  <a:gd name="connsiteX2" fmla="*/ 7144 w 104775"/>
                  <a:gd name="connsiteY2" fmla="*/ 55721 h 104775"/>
                  <a:gd name="connsiteX3" fmla="*/ 55721 w 104775"/>
                  <a:gd name="connsiteY3" fmla="*/ 7144 h 104775"/>
                  <a:gd name="connsiteX4" fmla="*/ 104299 w 104775"/>
                  <a:gd name="connsiteY4" fmla="*/ 55721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775" h="104775">
                    <a:moveTo>
                      <a:pt x="104299" y="55721"/>
                    </a:moveTo>
                    <a:cubicBezTo>
                      <a:pt x="104299" y="82550"/>
                      <a:pt x="82550" y="104299"/>
                      <a:pt x="55721" y="104299"/>
                    </a:cubicBezTo>
                    <a:cubicBezTo>
                      <a:pt x="28893" y="104299"/>
                      <a:pt x="7144" y="82550"/>
                      <a:pt x="7144" y="55721"/>
                    </a:cubicBezTo>
                    <a:cubicBezTo>
                      <a:pt x="7144" y="28893"/>
                      <a:pt x="28892" y="7144"/>
                      <a:pt x="55721" y="7144"/>
                    </a:cubicBezTo>
                    <a:cubicBezTo>
                      <a:pt x="82550" y="7144"/>
                      <a:pt x="104299" y="28893"/>
                      <a:pt x="104299" y="5572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482" name="Freeform: Shape 482">
                <a:extLst>
                  <a:ext uri="{FF2B5EF4-FFF2-40B4-BE49-F238E27FC236}">
                    <a16:creationId xmlns="" xmlns:a16="http://schemas.microsoft.com/office/drawing/2014/main" id="{D9D7B70D-32C8-4F67-95D8-C32D73FEF3B7}"/>
                  </a:ext>
                </a:extLst>
              </p:cNvPr>
              <p:cNvSpPr/>
              <p:nvPr/>
            </p:nvSpPr>
            <p:spPr>
              <a:xfrm>
                <a:off x="4176236" y="2880836"/>
                <a:ext cx="104775" cy="104775"/>
              </a:xfrm>
              <a:custGeom>
                <a:avLst/>
                <a:gdLst>
                  <a:gd name="connsiteX0" fmla="*/ 104299 w 104775"/>
                  <a:gd name="connsiteY0" fmla="*/ 55721 h 104775"/>
                  <a:gd name="connsiteX1" fmla="*/ 55721 w 104775"/>
                  <a:gd name="connsiteY1" fmla="*/ 104299 h 104775"/>
                  <a:gd name="connsiteX2" fmla="*/ 7144 w 104775"/>
                  <a:gd name="connsiteY2" fmla="*/ 55721 h 104775"/>
                  <a:gd name="connsiteX3" fmla="*/ 55721 w 104775"/>
                  <a:gd name="connsiteY3" fmla="*/ 7144 h 104775"/>
                  <a:gd name="connsiteX4" fmla="*/ 104299 w 104775"/>
                  <a:gd name="connsiteY4" fmla="*/ 55721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775" h="104775">
                    <a:moveTo>
                      <a:pt x="104299" y="55721"/>
                    </a:moveTo>
                    <a:cubicBezTo>
                      <a:pt x="104299" y="82550"/>
                      <a:pt x="82550" y="104299"/>
                      <a:pt x="55721" y="104299"/>
                    </a:cubicBezTo>
                    <a:cubicBezTo>
                      <a:pt x="28893" y="104299"/>
                      <a:pt x="7144" y="82550"/>
                      <a:pt x="7144" y="55721"/>
                    </a:cubicBezTo>
                    <a:cubicBezTo>
                      <a:pt x="7144" y="28893"/>
                      <a:pt x="28892" y="7144"/>
                      <a:pt x="55721" y="7144"/>
                    </a:cubicBezTo>
                    <a:cubicBezTo>
                      <a:pt x="82550" y="7144"/>
                      <a:pt x="104299" y="28893"/>
                      <a:pt x="104299" y="5572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483" name="Freeform: Shape 483">
                <a:extLst>
                  <a:ext uri="{FF2B5EF4-FFF2-40B4-BE49-F238E27FC236}">
                    <a16:creationId xmlns="" xmlns:a16="http://schemas.microsoft.com/office/drawing/2014/main" id="{F34BE8F0-B589-44F9-A517-6F0E0239761F}"/>
                  </a:ext>
                </a:extLst>
              </p:cNvPr>
              <p:cNvSpPr/>
              <p:nvPr/>
            </p:nvSpPr>
            <p:spPr>
              <a:xfrm>
                <a:off x="4176236" y="3082766"/>
                <a:ext cx="104775" cy="104775"/>
              </a:xfrm>
              <a:custGeom>
                <a:avLst/>
                <a:gdLst>
                  <a:gd name="connsiteX0" fmla="*/ 104299 w 104775"/>
                  <a:gd name="connsiteY0" fmla="*/ 55721 h 104775"/>
                  <a:gd name="connsiteX1" fmla="*/ 55721 w 104775"/>
                  <a:gd name="connsiteY1" fmla="*/ 104299 h 104775"/>
                  <a:gd name="connsiteX2" fmla="*/ 7144 w 104775"/>
                  <a:gd name="connsiteY2" fmla="*/ 55721 h 104775"/>
                  <a:gd name="connsiteX3" fmla="*/ 55721 w 104775"/>
                  <a:gd name="connsiteY3" fmla="*/ 7144 h 104775"/>
                  <a:gd name="connsiteX4" fmla="*/ 104299 w 104775"/>
                  <a:gd name="connsiteY4" fmla="*/ 55721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775" h="104775">
                    <a:moveTo>
                      <a:pt x="104299" y="55721"/>
                    </a:moveTo>
                    <a:cubicBezTo>
                      <a:pt x="104299" y="82550"/>
                      <a:pt x="82550" y="104299"/>
                      <a:pt x="55721" y="104299"/>
                    </a:cubicBezTo>
                    <a:cubicBezTo>
                      <a:pt x="28893" y="104299"/>
                      <a:pt x="7144" y="82550"/>
                      <a:pt x="7144" y="55721"/>
                    </a:cubicBezTo>
                    <a:cubicBezTo>
                      <a:pt x="7144" y="28893"/>
                      <a:pt x="28892" y="7144"/>
                      <a:pt x="55721" y="7144"/>
                    </a:cubicBezTo>
                    <a:cubicBezTo>
                      <a:pt x="82550" y="7144"/>
                      <a:pt x="104299" y="28893"/>
                      <a:pt x="104299" y="5572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484" name="Freeform: Shape 484">
                <a:extLst>
                  <a:ext uri="{FF2B5EF4-FFF2-40B4-BE49-F238E27FC236}">
                    <a16:creationId xmlns="" xmlns:a16="http://schemas.microsoft.com/office/drawing/2014/main" id="{4539FE53-6DA0-4DE8-9B7D-92E5017B436F}"/>
                  </a:ext>
                </a:extLst>
              </p:cNvPr>
              <p:cNvSpPr/>
              <p:nvPr/>
            </p:nvSpPr>
            <p:spPr>
              <a:xfrm>
                <a:off x="4176236" y="3284696"/>
                <a:ext cx="104775" cy="104775"/>
              </a:xfrm>
              <a:custGeom>
                <a:avLst/>
                <a:gdLst>
                  <a:gd name="connsiteX0" fmla="*/ 104299 w 104775"/>
                  <a:gd name="connsiteY0" fmla="*/ 55721 h 104775"/>
                  <a:gd name="connsiteX1" fmla="*/ 55721 w 104775"/>
                  <a:gd name="connsiteY1" fmla="*/ 104299 h 104775"/>
                  <a:gd name="connsiteX2" fmla="*/ 7144 w 104775"/>
                  <a:gd name="connsiteY2" fmla="*/ 55721 h 104775"/>
                  <a:gd name="connsiteX3" fmla="*/ 55721 w 104775"/>
                  <a:gd name="connsiteY3" fmla="*/ 7144 h 104775"/>
                  <a:gd name="connsiteX4" fmla="*/ 104299 w 104775"/>
                  <a:gd name="connsiteY4" fmla="*/ 55721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775" h="104775">
                    <a:moveTo>
                      <a:pt x="104299" y="55721"/>
                    </a:moveTo>
                    <a:cubicBezTo>
                      <a:pt x="104299" y="82550"/>
                      <a:pt x="82550" y="104299"/>
                      <a:pt x="55721" y="104299"/>
                    </a:cubicBezTo>
                    <a:cubicBezTo>
                      <a:pt x="28893" y="104299"/>
                      <a:pt x="7144" y="82550"/>
                      <a:pt x="7144" y="55721"/>
                    </a:cubicBezTo>
                    <a:cubicBezTo>
                      <a:pt x="7144" y="28893"/>
                      <a:pt x="28892" y="7144"/>
                      <a:pt x="55721" y="7144"/>
                    </a:cubicBezTo>
                    <a:cubicBezTo>
                      <a:pt x="82550" y="7144"/>
                      <a:pt x="104299" y="28893"/>
                      <a:pt x="104299" y="5572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485" name="Freeform: Shape 485">
                <a:extLst>
                  <a:ext uri="{FF2B5EF4-FFF2-40B4-BE49-F238E27FC236}">
                    <a16:creationId xmlns="" xmlns:a16="http://schemas.microsoft.com/office/drawing/2014/main" id="{EAC28A0A-5E09-40C0-887C-B2669B25BD96}"/>
                  </a:ext>
                </a:extLst>
              </p:cNvPr>
              <p:cNvSpPr/>
              <p:nvPr/>
            </p:nvSpPr>
            <p:spPr>
              <a:xfrm>
                <a:off x="4176236" y="3486626"/>
                <a:ext cx="104775" cy="104775"/>
              </a:xfrm>
              <a:custGeom>
                <a:avLst/>
                <a:gdLst>
                  <a:gd name="connsiteX0" fmla="*/ 104299 w 104775"/>
                  <a:gd name="connsiteY0" fmla="*/ 55721 h 104775"/>
                  <a:gd name="connsiteX1" fmla="*/ 55721 w 104775"/>
                  <a:gd name="connsiteY1" fmla="*/ 104299 h 104775"/>
                  <a:gd name="connsiteX2" fmla="*/ 7144 w 104775"/>
                  <a:gd name="connsiteY2" fmla="*/ 55721 h 104775"/>
                  <a:gd name="connsiteX3" fmla="*/ 55721 w 104775"/>
                  <a:gd name="connsiteY3" fmla="*/ 7144 h 104775"/>
                  <a:gd name="connsiteX4" fmla="*/ 104299 w 104775"/>
                  <a:gd name="connsiteY4" fmla="*/ 55721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775" h="104775">
                    <a:moveTo>
                      <a:pt x="104299" y="55721"/>
                    </a:moveTo>
                    <a:cubicBezTo>
                      <a:pt x="104299" y="82550"/>
                      <a:pt x="82550" y="104299"/>
                      <a:pt x="55721" y="104299"/>
                    </a:cubicBezTo>
                    <a:cubicBezTo>
                      <a:pt x="28893" y="104299"/>
                      <a:pt x="7144" y="82550"/>
                      <a:pt x="7144" y="55721"/>
                    </a:cubicBezTo>
                    <a:cubicBezTo>
                      <a:pt x="7144" y="28893"/>
                      <a:pt x="28892" y="7144"/>
                      <a:pt x="55721" y="7144"/>
                    </a:cubicBezTo>
                    <a:cubicBezTo>
                      <a:pt x="82550" y="7144"/>
                      <a:pt x="104299" y="28893"/>
                      <a:pt x="104299" y="5572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486" name="Freeform: Shape 486">
                <a:extLst>
                  <a:ext uri="{FF2B5EF4-FFF2-40B4-BE49-F238E27FC236}">
                    <a16:creationId xmlns="" xmlns:a16="http://schemas.microsoft.com/office/drawing/2014/main" id="{FDE81BCE-F78F-46B4-A7A5-620149269DB6}"/>
                  </a:ext>
                </a:extLst>
              </p:cNvPr>
              <p:cNvSpPr/>
              <p:nvPr/>
            </p:nvSpPr>
            <p:spPr>
              <a:xfrm>
                <a:off x="4176236" y="3689508"/>
                <a:ext cx="104775" cy="104775"/>
              </a:xfrm>
              <a:custGeom>
                <a:avLst/>
                <a:gdLst>
                  <a:gd name="connsiteX0" fmla="*/ 104299 w 104775"/>
                  <a:gd name="connsiteY0" fmla="*/ 55721 h 104775"/>
                  <a:gd name="connsiteX1" fmla="*/ 55721 w 104775"/>
                  <a:gd name="connsiteY1" fmla="*/ 104299 h 104775"/>
                  <a:gd name="connsiteX2" fmla="*/ 7144 w 104775"/>
                  <a:gd name="connsiteY2" fmla="*/ 55721 h 104775"/>
                  <a:gd name="connsiteX3" fmla="*/ 55721 w 104775"/>
                  <a:gd name="connsiteY3" fmla="*/ 7144 h 104775"/>
                  <a:gd name="connsiteX4" fmla="*/ 104299 w 104775"/>
                  <a:gd name="connsiteY4" fmla="*/ 55721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775" h="104775">
                    <a:moveTo>
                      <a:pt x="104299" y="55721"/>
                    </a:moveTo>
                    <a:cubicBezTo>
                      <a:pt x="104299" y="82550"/>
                      <a:pt x="82550" y="104299"/>
                      <a:pt x="55721" y="104299"/>
                    </a:cubicBezTo>
                    <a:cubicBezTo>
                      <a:pt x="28893" y="104299"/>
                      <a:pt x="7144" y="82550"/>
                      <a:pt x="7144" y="55721"/>
                    </a:cubicBezTo>
                    <a:cubicBezTo>
                      <a:pt x="7144" y="28893"/>
                      <a:pt x="28892" y="7144"/>
                      <a:pt x="55721" y="7144"/>
                    </a:cubicBezTo>
                    <a:cubicBezTo>
                      <a:pt x="82550" y="7144"/>
                      <a:pt x="104299" y="28893"/>
                      <a:pt x="104299" y="5572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487" name="Freeform: Shape 487">
                <a:extLst>
                  <a:ext uri="{FF2B5EF4-FFF2-40B4-BE49-F238E27FC236}">
                    <a16:creationId xmlns="" xmlns:a16="http://schemas.microsoft.com/office/drawing/2014/main" id="{2B98BE10-1277-48F1-B6FB-336D2D11C647}"/>
                  </a:ext>
                </a:extLst>
              </p:cNvPr>
              <p:cNvSpPr/>
              <p:nvPr/>
            </p:nvSpPr>
            <p:spPr>
              <a:xfrm>
                <a:off x="4176236" y="3891438"/>
                <a:ext cx="104775" cy="104775"/>
              </a:xfrm>
              <a:custGeom>
                <a:avLst/>
                <a:gdLst>
                  <a:gd name="connsiteX0" fmla="*/ 104299 w 104775"/>
                  <a:gd name="connsiteY0" fmla="*/ 55721 h 104775"/>
                  <a:gd name="connsiteX1" fmla="*/ 55721 w 104775"/>
                  <a:gd name="connsiteY1" fmla="*/ 104299 h 104775"/>
                  <a:gd name="connsiteX2" fmla="*/ 7144 w 104775"/>
                  <a:gd name="connsiteY2" fmla="*/ 55721 h 104775"/>
                  <a:gd name="connsiteX3" fmla="*/ 55721 w 104775"/>
                  <a:gd name="connsiteY3" fmla="*/ 7144 h 104775"/>
                  <a:gd name="connsiteX4" fmla="*/ 104299 w 104775"/>
                  <a:gd name="connsiteY4" fmla="*/ 55721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775" h="104775">
                    <a:moveTo>
                      <a:pt x="104299" y="55721"/>
                    </a:moveTo>
                    <a:cubicBezTo>
                      <a:pt x="104299" y="82550"/>
                      <a:pt x="82550" y="104299"/>
                      <a:pt x="55721" y="104299"/>
                    </a:cubicBezTo>
                    <a:cubicBezTo>
                      <a:pt x="28893" y="104299"/>
                      <a:pt x="7144" y="82550"/>
                      <a:pt x="7144" y="55721"/>
                    </a:cubicBezTo>
                    <a:cubicBezTo>
                      <a:pt x="7144" y="28893"/>
                      <a:pt x="28892" y="7144"/>
                      <a:pt x="55721" y="7144"/>
                    </a:cubicBezTo>
                    <a:cubicBezTo>
                      <a:pt x="82550" y="7144"/>
                      <a:pt x="104299" y="28893"/>
                      <a:pt x="104299" y="5572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488" name="Freeform: Shape 488">
                <a:extLst>
                  <a:ext uri="{FF2B5EF4-FFF2-40B4-BE49-F238E27FC236}">
                    <a16:creationId xmlns="" xmlns:a16="http://schemas.microsoft.com/office/drawing/2014/main" id="{2F44CE5A-1AED-4254-BE0C-02D1DF4ED620}"/>
                  </a:ext>
                </a:extLst>
              </p:cNvPr>
              <p:cNvSpPr/>
              <p:nvPr/>
            </p:nvSpPr>
            <p:spPr>
              <a:xfrm>
                <a:off x="4176236" y="4093368"/>
                <a:ext cx="104775" cy="104775"/>
              </a:xfrm>
              <a:custGeom>
                <a:avLst/>
                <a:gdLst>
                  <a:gd name="connsiteX0" fmla="*/ 104299 w 104775"/>
                  <a:gd name="connsiteY0" fmla="*/ 55721 h 104775"/>
                  <a:gd name="connsiteX1" fmla="*/ 55721 w 104775"/>
                  <a:gd name="connsiteY1" fmla="*/ 104299 h 104775"/>
                  <a:gd name="connsiteX2" fmla="*/ 7144 w 104775"/>
                  <a:gd name="connsiteY2" fmla="*/ 55721 h 104775"/>
                  <a:gd name="connsiteX3" fmla="*/ 55721 w 104775"/>
                  <a:gd name="connsiteY3" fmla="*/ 7144 h 104775"/>
                  <a:gd name="connsiteX4" fmla="*/ 104299 w 104775"/>
                  <a:gd name="connsiteY4" fmla="*/ 55721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775" h="104775">
                    <a:moveTo>
                      <a:pt x="104299" y="55721"/>
                    </a:moveTo>
                    <a:cubicBezTo>
                      <a:pt x="104299" y="82550"/>
                      <a:pt x="82550" y="104299"/>
                      <a:pt x="55721" y="104299"/>
                    </a:cubicBezTo>
                    <a:cubicBezTo>
                      <a:pt x="28893" y="104299"/>
                      <a:pt x="7144" y="82550"/>
                      <a:pt x="7144" y="55721"/>
                    </a:cubicBezTo>
                    <a:cubicBezTo>
                      <a:pt x="7144" y="28893"/>
                      <a:pt x="28892" y="7144"/>
                      <a:pt x="55721" y="7144"/>
                    </a:cubicBezTo>
                    <a:cubicBezTo>
                      <a:pt x="82550" y="7144"/>
                      <a:pt x="104299" y="28893"/>
                      <a:pt x="104299" y="5572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489" name="Freeform: Shape 489">
                <a:extLst>
                  <a:ext uri="{FF2B5EF4-FFF2-40B4-BE49-F238E27FC236}">
                    <a16:creationId xmlns="" xmlns:a16="http://schemas.microsoft.com/office/drawing/2014/main" id="{25C88CD4-71E7-4617-81AF-4E8F4C085280}"/>
                  </a:ext>
                </a:extLst>
              </p:cNvPr>
              <p:cNvSpPr/>
              <p:nvPr/>
            </p:nvSpPr>
            <p:spPr>
              <a:xfrm>
                <a:off x="4176236" y="4295298"/>
                <a:ext cx="104775" cy="104775"/>
              </a:xfrm>
              <a:custGeom>
                <a:avLst/>
                <a:gdLst>
                  <a:gd name="connsiteX0" fmla="*/ 104299 w 104775"/>
                  <a:gd name="connsiteY0" fmla="*/ 55721 h 104775"/>
                  <a:gd name="connsiteX1" fmla="*/ 55721 w 104775"/>
                  <a:gd name="connsiteY1" fmla="*/ 104299 h 104775"/>
                  <a:gd name="connsiteX2" fmla="*/ 7144 w 104775"/>
                  <a:gd name="connsiteY2" fmla="*/ 55721 h 104775"/>
                  <a:gd name="connsiteX3" fmla="*/ 55721 w 104775"/>
                  <a:gd name="connsiteY3" fmla="*/ 7144 h 104775"/>
                  <a:gd name="connsiteX4" fmla="*/ 104299 w 104775"/>
                  <a:gd name="connsiteY4" fmla="*/ 55721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775" h="104775">
                    <a:moveTo>
                      <a:pt x="104299" y="55721"/>
                    </a:moveTo>
                    <a:cubicBezTo>
                      <a:pt x="104299" y="82550"/>
                      <a:pt x="82550" y="104299"/>
                      <a:pt x="55721" y="104299"/>
                    </a:cubicBezTo>
                    <a:cubicBezTo>
                      <a:pt x="28893" y="104299"/>
                      <a:pt x="7144" y="82550"/>
                      <a:pt x="7144" y="55721"/>
                    </a:cubicBezTo>
                    <a:cubicBezTo>
                      <a:pt x="7144" y="28893"/>
                      <a:pt x="28892" y="7144"/>
                      <a:pt x="55721" y="7144"/>
                    </a:cubicBezTo>
                    <a:cubicBezTo>
                      <a:pt x="82550" y="7144"/>
                      <a:pt x="104299" y="28893"/>
                      <a:pt x="104299" y="5572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490" name="Freeform: Shape 490">
                <a:extLst>
                  <a:ext uri="{FF2B5EF4-FFF2-40B4-BE49-F238E27FC236}">
                    <a16:creationId xmlns="" xmlns:a16="http://schemas.microsoft.com/office/drawing/2014/main" id="{01A106F2-ACA3-47B8-BEB9-7646461D6E23}"/>
                  </a:ext>
                </a:extLst>
              </p:cNvPr>
              <p:cNvSpPr/>
              <p:nvPr/>
            </p:nvSpPr>
            <p:spPr>
              <a:xfrm>
                <a:off x="4176236" y="4498181"/>
                <a:ext cx="104775" cy="104775"/>
              </a:xfrm>
              <a:custGeom>
                <a:avLst/>
                <a:gdLst>
                  <a:gd name="connsiteX0" fmla="*/ 104299 w 104775"/>
                  <a:gd name="connsiteY0" fmla="*/ 55721 h 104775"/>
                  <a:gd name="connsiteX1" fmla="*/ 55721 w 104775"/>
                  <a:gd name="connsiteY1" fmla="*/ 104299 h 104775"/>
                  <a:gd name="connsiteX2" fmla="*/ 7144 w 104775"/>
                  <a:gd name="connsiteY2" fmla="*/ 55721 h 104775"/>
                  <a:gd name="connsiteX3" fmla="*/ 55721 w 104775"/>
                  <a:gd name="connsiteY3" fmla="*/ 7144 h 104775"/>
                  <a:gd name="connsiteX4" fmla="*/ 104299 w 104775"/>
                  <a:gd name="connsiteY4" fmla="*/ 55721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775" h="104775">
                    <a:moveTo>
                      <a:pt x="104299" y="55721"/>
                    </a:moveTo>
                    <a:cubicBezTo>
                      <a:pt x="104299" y="82550"/>
                      <a:pt x="82550" y="104299"/>
                      <a:pt x="55721" y="104299"/>
                    </a:cubicBezTo>
                    <a:cubicBezTo>
                      <a:pt x="28893" y="104299"/>
                      <a:pt x="7144" y="82550"/>
                      <a:pt x="7144" y="55721"/>
                    </a:cubicBezTo>
                    <a:cubicBezTo>
                      <a:pt x="7144" y="28893"/>
                      <a:pt x="28892" y="7144"/>
                      <a:pt x="55721" y="7144"/>
                    </a:cubicBezTo>
                    <a:cubicBezTo>
                      <a:pt x="82550" y="7144"/>
                      <a:pt x="104299" y="28893"/>
                      <a:pt x="104299" y="5572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491" name="Freeform: Shape 491">
                <a:extLst>
                  <a:ext uri="{FF2B5EF4-FFF2-40B4-BE49-F238E27FC236}">
                    <a16:creationId xmlns="" xmlns:a16="http://schemas.microsoft.com/office/drawing/2014/main" id="{3BAFFA6F-8DE6-4055-9275-EC81F935B9DE}"/>
                  </a:ext>
                </a:extLst>
              </p:cNvPr>
              <p:cNvSpPr/>
              <p:nvPr/>
            </p:nvSpPr>
            <p:spPr>
              <a:xfrm>
                <a:off x="3973354" y="2273141"/>
                <a:ext cx="104775" cy="104775"/>
              </a:xfrm>
              <a:custGeom>
                <a:avLst/>
                <a:gdLst>
                  <a:gd name="connsiteX0" fmla="*/ 106204 w 104775"/>
                  <a:gd name="connsiteY0" fmla="*/ 56674 h 104775"/>
                  <a:gd name="connsiteX1" fmla="*/ 56674 w 104775"/>
                  <a:gd name="connsiteY1" fmla="*/ 106204 h 104775"/>
                  <a:gd name="connsiteX2" fmla="*/ 7144 w 104775"/>
                  <a:gd name="connsiteY2" fmla="*/ 56674 h 104775"/>
                  <a:gd name="connsiteX3" fmla="*/ 56674 w 104775"/>
                  <a:gd name="connsiteY3" fmla="*/ 7144 h 104775"/>
                  <a:gd name="connsiteX4" fmla="*/ 106204 w 104775"/>
                  <a:gd name="connsiteY4" fmla="*/ 56674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775" h="104775">
                    <a:moveTo>
                      <a:pt x="106204" y="56674"/>
                    </a:moveTo>
                    <a:cubicBezTo>
                      <a:pt x="106204" y="84029"/>
                      <a:pt x="84028" y="106204"/>
                      <a:pt x="56674" y="106204"/>
                    </a:cubicBezTo>
                    <a:cubicBezTo>
                      <a:pt x="29319" y="106204"/>
                      <a:pt x="7144" y="84028"/>
                      <a:pt x="7144" y="56674"/>
                    </a:cubicBezTo>
                    <a:cubicBezTo>
                      <a:pt x="7144" y="29319"/>
                      <a:pt x="29319" y="7144"/>
                      <a:pt x="56674" y="7144"/>
                    </a:cubicBezTo>
                    <a:cubicBezTo>
                      <a:pt x="84029" y="7144"/>
                      <a:pt x="106204" y="29319"/>
                      <a:pt x="106204" y="5667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492" name="Freeform: Shape 492">
                <a:extLst>
                  <a:ext uri="{FF2B5EF4-FFF2-40B4-BE49-F238E27FC236}">
                    <a16:creationId xmlns="" xmlns:a16="http://schemas.microsoft.com/office/drawing/2014/main" id="{1BE8E778-536D-4648-BD8B-5B50D63D16E5}"/>
                  </a:ext>
                </a:extLst>
              </p:cNvPr>
              <p:cNvSpPr/>
              <p:nvPr/>
            </p:nvSpPr>
            <p:spPr>
              <a:xfrm>
                <a:off x="3973354" y="2475071"/>
                <a:ext cx="104775" cy="104775"/>
              </a:xfrm>
              <a:custGeom>
                <a:avLst/>
                <a:gdLst>
                  <a:gd name="connsiteX0" fmla="*/ 106204 w 104775"/>
                  <a:gd name="connsiteY0" fmla="*/ 56674 h 104775"/>
                  <a:gd name="connsiteX1" fmla="*/ 56674 w 104775"/>
                  <a:gd name="connsiteY1" fmla="*/ 106204 h 104775"/>
                  <a:gd name="connsiteX2" fmla="*/ 7144 w 104775"/>
                  <a:gd name="connsiteY2" fmla="*/ 56674 h 104775"/>
                  <a:gd name="connsiteX3" fmla="*/ 56674 w 104775"/>
                  <a:gd name="connsiteY3" fmla="*/ 7144 h 104775"/>
                  <a:gd name="connsiteX4" fmla="*/ 106204 w 104775"/>
                  <a:gd name="connsiteY4" fmla="*/ 56674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775" h="104775">
                    <a:moveTo>
                      <a:pt x="106204" y="56674"/>
                    </a:moveTo>
                    <a:cubicBezTo>
                      <a:pt x="106204" y="84029"/>
                      <a:pt x="84028" y="106204"/>
                      <a:pt x="56674" y="106204"/>
                    </a:cubicBezTo>
                    <a:cubicBezTo>
                      <a:pt x="29319" y="106204"/>
                      <a:pt x="7144" y="84028"/>
                      <a:pt x="7144" y="56674"/>
                    </a:cubicBezTo>
                    <a:cubicBezTo>
                      <a:pt x="7144" y="29319"/>
                      <a:pt x="29319" y="7144"/>
                      <a:pt x="56674" y="7144"/>
                    </a:cubicBezTo>
                    <a:cubicBezTo>
                      <a:pt x="84029" y="7144"/>
                      <a:pt x="106204" y="29319"/>
                      <a:pt x="106204" y="5667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493" name="Freeform: Shape 493">
                <a:extLst>
                  <a:ext uri="{FF2B5EF4-FFF2-40B4-BE49-F238E27FC236}">
                    <a16:creationId xmlns="" xmlns:a16="http://schemas.microsoft.com/office/drawing/2014/main" id="{9D01B6D6-7F13-4A63-9012-245350F49057}"/>
                  </a:ext>
                </a:extLst>
              </p:cNvPr>
              <p:cNvSpPr/>
              <p:nvPr/>
            </p:nvSpPr>
            <p:spPr>
              <a:xfrm>
                <a:off x="3973354" y="2677001"/>
                <a:ext cx="104775" cy="104775"/>
              </a:xfrm>
              <a:custGeom>
                <a:avLst/>
                <a:gdLst>
                  <a:gd name="connsiteX0" fmla="*/ 106204 w 104775"/>
                  <a:gd name="connsiteY0" fmla="*/ 56674 h 104775"/>
                  <a:gd name="connsiteX1" fmla="*/ 56674 w 104775"/>
                  <a:gd name="connsiteY1" fmla="*/ 106204 h 104775"/>
                  <a:gd name="connsiteX2" fmla="*/ 7144 w 104775"/>
                  <a:gd name="connsiteY2" fmla="*/ 56674 h 104775"/>
                  <a:gd name="connsiteX3" fmla="*/ 56674 w 104775"/>
                  <a:gd name="connsiteY3" fmla="*/ 7144 h 104775"/>
                  <a:gd name="connsiteX4" fmla="*/ 106204 w 104775"/>
                  <a:gd name="connsiteY4" fmla="*/ 56674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775" h="104775">
                    <a:moveTo>
                      <a:pt x="106204" y="56674"/>
                    </a:moveTo>
                    <a:cubicBezTo>
                      <a:pt x="106204" y="84028"/>
                      <a:pt x="84028" y="106204"/>
                      <a:pt x="56674" y="106204"/>
                    </a:cubicBezTo>
                    <a:cubicBezTo>
                      <a:pt x="29319" y="106204"/>
                      <a:pt x="7144" y="84028"/>
                      <a:pt x="7144" y="56674"/>
                    </a:cubicBezTo>
                    <a:cubicBezTo>
                      <a:pt x="7144" y="29319"/>
                      <a:pt x="29319" y="7144"/>
                      <a:pt x="56674" y="7144"/>
                    </a:cubicBezTo>
                    <a:cubicBezTo>
                      <a:pt x="84029" y="7144"/>
                      <a:pt x="106204" y="29319"/>
                      <a:pt x="106204" y="5667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494" name="Freeform: Shape 494">
                <a:extLst>
                  <a:ext uri="{FF2B5EF4-FFF2-40B4-BE49-F238E27FC236}">
                    <a16:creationId xmlns="" xmlns:a16="http://schemas.microsoft.com/office/drawing/2014/main" id="{48015520-BD17-491B-BDDD-F7BE788B3A4F}"/>
                  </a:ext>
                </a:extLst>
              </p:cNvPr>
              <p:cNvSpPr/>
              <p:nvPr/>
            </p:nvSpPr>
            <p:spPr>
              <a:xfrm>
                <a:off x="3973354" y="2879883"/>
                <a:ext cx="104775" cy="104775"/>
              </a:xfrm>
              <a:custGeom>
                <a:avLst/>
                <a:gdLst>
                  <a:gd name="connsiteX0" fmla="*/ 106204 w 104775"/>
                  <a:gd name="connsiteY0" fmla="*/ 56674 h 104775"/>
                  <a:gd name="connsiteX1" fmla="*/ 56674 w 104775"/>
                  <a:gd name="connsiteY1" fmla="*/ 106204 h 104775"/>
                  <a:gd name="connsiteX2" fmla="*/ 7144 w 104775"/>
                  <a:gd name="connsiteY2" fmla="*/ 56674 h 104775"/>
                  <a:gd name="connsiteX3" fmla="*/ 56674 w 104775"/>
                  <a:gd name="connsiteY3" fmla="*/ 7144 h 104775"/>
                  <a:gd name="connsiteX4" fmla="*/ 106204 w 104775"/>
                  <a:gd name="connsiteY4" fmla="*/ 56674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775" h="104775">
                    <a:moveTo>
                      <a:pt x="106204" y="56674"/>
                    </a:moveTo>
                    <a:cubicBezTo>
                      <a:pt x="106204" y="84029"/>
                      <a:pt x="84028" y="106204"/>
                      <a:pt x="56674" y="106204"/>
                    </a:cubicBezTo>
                    <a:cubicBezTo>
                      <a:pt x="29319" y="106204"/>
                      <a:pt x="7144" y="84028"/>
                      <a:pt x="7144" y="56674"/>
                    </a:cubicBezTo>
                    <a:cubicBezTo>
                      <a:pt x="7144" y="29319"/>
                      <a:pt x="29319" y="7144"/>
                      <a:pt x="56674" y="7144"/>
                    </a:cubicBezTo>
                    <a:cubicBezTo>
                      <a:pt x="84029" y="7144"/>
                      <a:pt x="106204" y="29319"/>
                      <a:pt x="106204" y="5667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495" name="Freeform: Shape 495">
                <a:extLst>
                  <a:ext uri="{FF2B5EF4-FFF2-40B4-BE49-F238E27FC236}">
                    <a16:creationId xmlns="" xmlns:a16="http://schemas.microsoft.com/office/drawing/2014/main" id="{13A7B0BA-7C00-4178-A160-239048D284D5}"/>
                  </a:ext>
                </a:extLst>
              </p:cNvPr>
              <p:cNvSpPr/>
              <p:nvPr/>
            </p:nvSpPr>
            <p:spPr>
              <a:xfrm>
                <a:off x="3973354" y="3081813"/>
                <a:ext cx="104775" cy="104775"/>
              </a:xfrm>
              <a:custGeom>
                <a:avLst/>
                <a:gdLst>
                  <a:gd name="connsiteX0" fmla="*/ 106204 w 104775"/>
                  <a:gd name="connsiteY0" fmla="*/ 56674 h 104775"/>
                  <a:gd name="connsiteX1" fmla="*/ 56674 w 104775"/>
                  <a:gd name="connsiteY1" fmla="*/ 106204 h 104775"/>
                  <a:gd name="connsiteX2" fmla="*/ 7144 w 104775"/>
                  <a:gd name="connsiteY2" fmla="*/ 56674 h 104775"/>
                  <a:gd name="connsiteX3" fmla="*/ 56674 w 104775"/>
                  <a:gd name="connsiteY3" fmla="*/ 7144 h 104775"/>
                  <a:gd name="connsiteX4" fmla="*/ 106204 w 104775"/>
                  <a:gd name="connsiteY4" fmla="*/ 56674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775" h="104775">
                    <a:moveTo>
                      <a:pt x="106204" y="56674"/>
                    </a:moveTo>
                    <a:cubicBezTo>
                      <a:pt x="106204" y="84028"/>
                      <a:pt x="84028" y="106204"/>
                      <a:pt x="56674" y="106204"/>
                    </a:cubicBezTo>
                    <a:cubicBezTo>
                      <a:pt x="29319" y="106204"/>
                      <a:pt x="7144" y="84028"/>
                      <a:pt x="7144" y="56674"/>
                    </a:cubicBezTo>
                    <a:cubicBezTo>
                      <a:pt x="7144" y="29319"/>
                      <a:pt x="29319" y="7144"/>
                      <a:pt x="56674" y="7144"/>
                    </a:cubicBezTo>
                    <a:cubicBezTo>
                      <a:pt x="84029" y="7144"/>
                      <a:pt x="106204" y="29319"/>
                      <a:pt x="106204" y="5667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496" name="Freeform: Shape 496">
                <a:extLst>
                  <a:ext uri="{FF2B5EF4-FFF2-40B4-BE49-F238E27FC236}">
                    <a16:creationId xmlns="" xmlns:a16="http://schemas.microsoft.com/office/drawing/2014/main" id="{DDD3D681-E8CF-4EEC-9F0A-9A9A5E9D81D0}"/>
                  </a:ext>
                </a:extLst>
              </p:cNvPr>
              <p:cNvSpPr/>
              <p:nvPr/>
            </p:nvSpPr>
            <p:spPr>
              <a:xfrm>
                <a:off x="3973354" y="3283743"/>
                <a:ext cx="104775" cy="104775"/>
              </a:xfrm>
              <a:custGeom>
                <a:avLst/>
                <a:gdLst>
                  <a:gd name="connsiteX0" fmla="*/ 106204 w 104775"/>
                  <a:gd name="connsiteY0" fmla="*/ 56674 h 104775"/>
                  <a:gd name="connsiteX1" fmla="*/ 56674 w 104775"/>
                  <a:gd name="connsiteY1" fmla="*/ 106204 h 104775"/>
                  <a:gd name="connsiteX2" fmla="*/ 7144 w 104775"/>
                  <a:gd name="connsiteY2" fmla="*/ 56674 h 104775"/>
                  <a:gd name="connsiteX3" fmla="*/ 56674 w 104775"/>
                  <a:gd name="connsiteY3" fmla="*/ 7144 h 104775"/>
                  <a:gd name="connsiteX4" fmla="*/ 106204 w 104775"/>
                  <a:gd name="connsiteY4" fmla="*/ 56674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775" h="104775">
                    <a:moveTo>
                      <a:pt x="106204" y="56674"/>
                    </a:moveTo>
                    <a:cubicBezTo>
                      <a:pt x="106204" y="84029"/>
                      <a:pt x="84028" y="106204"/>
                      <a:pt x="56674" y="106204"/>
                    </a:cubicBezTo>
                    <a:cubicBezTo>
                      <a:pt x="29319" y="106204"/>
                      <a:pt x="7144" y="84029"/>
                      <a:pt x="7144" y="56674"/>
                    </a:cubicBezTo>
                    <a:cubicBezTo>
                      <a:pt x="7144" y="29319"/>
                      <a:pt x="29319" y="7144"/>
                      <a:pt x="56674" y="7144"/>
                    </a:cubicBezTo>
                    <a:cubicBezTo>
                      <a:pt x="84029" y="7144"/>
                      <a:pt x="106204" y="29319"/>
                      <a:pt x="106204" y="5667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497" name="Freeform: Shape 497">
                <a:extLst>
                  <a:ext uri="{FF2B5EF4-FFF2-40B4-BE49-F238E27FC236}">
                    <a16:creationId xmlns="" xmlns:a16="http://schemas.microsoft.com/office/drawing/2014/main" id="{FBA9E9FA-3D2B-4B11-B6E0-592F32B03A45}"/>
                  </a:ext>
                </a:extLst>
              </p:cNvPr>
              <p:cNvSpPr/>
              <p:nvPr/>
            </p:nvSpPr>
            <p:spPr>
              <a:xfrm>
                <a:off x="3973354" y="3485673"/>
                <a:ext cx="104775" cy="104775"/>
              </a:xfrm>
              <a:custGeom>
                <a:avLst/>
                <a:gdLst>
                  <a:gd name="connsiteX0" fmla="*/ 106204 w 104775"/>
                  <a:gd name="connsiteY0" fmla="*/ 56674 h 104775"/>
                  <a:gd name="connsiteX1" fmla="*/ 56674 w 104775"/>
                  <a:gd name="connsiteY1" fmla="*/ 106204 h 104775"/>
                  <a:gd name="connsiteX2" fmla="*/ 7144 w 104775"/>
                  <a:gd name="connsiteY2" fmla="*/ 56674 h 104775"/>
                  <a:gd name="connsiteX3" fmla="*/ 56674 w 104775"/>
                  <a:gd name="connsiteY3" fmla="*/ 7144 h 104775"/>
                  <a:gd name="connsiteX4" fmla="*/ 106204 w 104775"/>
                  <a:gd name="connsiteY4" fmla="*/ 56674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775" h="104775">
                    <a:moveTo>
                      <a:pt x="106204" y="56674"/>
                    </a:moveTo>
                    <a:cubicBezTo>
                      <a:pt x="106204" y="84028"/>
                      <a:pt x="84028" y="106204"/>
                      <a:pt x="56674" y="106204"/>
                    </a:cubicBezTo>
                    <a:cubicBezTo>
                      <a:pt x="29319" y="106204"/>
                      <a:pt x="7144" y="84028"/>
                      <a:pt x="7144" y="56674"/>
                    </a:cubicBezTo>
                    <a:cubicBezTo>
                      <a:pt x="7144" y="29319"/>
                      <a:pt x="29319" y="7144"/>
                      <a:pt x="56674" y="7144"/>
                    </a:cubicBezTo>
                    <a:cubicBezTo>
                      <a:pt x="84029" y="7144"/>
                      <a:pt x="106204" y="29319"/>
                      <a:pt x="106204" y="5667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498" name="Freeform: Shape 498">
                <a:extLst>
                  <a:ext uri="{FF2B5EF4-FFF2-40B4-BE49-F238E27FC236}">
                    <a16:creationId xmlns="" xmlns:a16="http://schemas.microsoft.com/office/drawing/2014/main" id="{BF682C85-E94A-4E93-BE7A-85690DF96A4D}"/>
                  </a:ext>
                </a:extLst>
              </p:cNvPr>
              <p:cNvSpPr/>
              <p:nvPr/>
            </p:nvSpPr>
            <p:spPr>
              <a:xfrm>
                <a:off x="3973354" y="3688556"/>
                <a:ext cx="104775" cy="104775"/>
              </a:xfrm>
              <a:custGeom>
                <a:avLst/>
                <a:gdLst>
                  <a:gd name="connsiteX0" fmla="*/ 106204 w 104775"/>
                  <a:gd name="connsiteY0" fmla="*/ 56674 h 104775"/>
                  <a:gd name="connsiteX1" fmla="*/ 56674 w 104775"/>
                  <a:gd name="connsiteY1" fmla="*/ 106204 h 104775"/>
                  <a:gd name="connsiteX2" fmla="*/ 7144 w 104775"/>
                  <a:gd name="connsiteY2" fmla="*/ 56674 h 104775"/>
                  <a:gd name="connsiteX3" fmla="*/ 56674 w 104775"/>
                  <a:gd name="connsiteY3" fmla="*/ 7144 h 104775"/>
                  <a:gd name="connsiteX4" fmla="*/ 106204 w 104775"/>
                  <a:gd name="connsiteY4" fmla="*/ 56674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775" h="104775">
                    <a:moveTo>
                      <a:pt x="106204" y="56674"/>
                    </a:moveTo>
                    <a:cubicBezTo>
                      <a:pt x="106204" y="84029"/>
                      <a:pt x="84028" y="106204"/>
                      <a:pt x="56674" y="106204"/>
                    </a:cubicBezTo>
                    <a:cubicBezTo>
                      <a:pt x="29319" y="106204"/>
                      <a:pt x="7144" y="84029"/>
                      <a:pt x="7144" y="56674"/>
                    </a:cubicBezTo>
                    <a:cubicBezTo>
                      <a:pt x="7144" y="29319"/>
                      <a:pt x="29319" y="7144"/>
                      <a:pt x="56674" y="7144"/>
                    </a:cubicBezTo>
                    <a:cubicBezTo>
                      <a:pt x="84029" y="7144"/>
                      <a:pt x="106204" y="29319"/>
                      <a:pt x="106204" y="5667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499" name="Freeform: Shape 499">
                <a:extLst>
                  <a:ext uri="{FF2B5EF4-FFF2-40B4-BE49-F238E27FC236}">
                    <a16:creationId xmlns="" xmlns:a16="http://schemas.microsoft.com/office/drawing/2014/main" id="{265E06A9-7B10-451F-9FD9-1E48AB62380A}"/>
                  </a:ext>
                </a:extLst>
              </p:cNvPr>
              <p:cNvSpPr/>
              <p:nvPr/>
            </p:nvSpPr>
            <p:spPr>
              <a:xfrm>
                <a:off x="3973354" y="3890486"/>
                <a:ext cx="104775" cy="104775"/>
              </a:xfrm>
              <a:custGeom>
                <a:avLst/>
                <a:gdLst>
                  <a:gd name="connsiteX0" fmla="*/ 106204 w 104775"/>
                  <a:gd name="connsiteY0" fmla="*/ 56674 h 104775"/>
                  <a:gd name="connsiteX1" fmla="*/ 56674 w 104775"/>
                  <a:gd name="connsiteY1" fmla="*/ 106204 h 104775"/>
                  <a:gd name="connsiteX2" fmla="*/ 7144 w 104775"/>
                  <a:gd name="connsiteY2" fmla="*/ 56674 h 104775"/>
                  <a:gd name="connsiteX3" fmla="*/ 56674 w 104775"/>
                  <a:gd name="connsiteY3" fmla="*/ 7144 h 104775"/>
                  <a:gd name="connsiteX4" fmla="*/ 106204 w 104775"/>
                  <a:gd name="connsiteY4" fmla="*/ 56674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775" h="104775">
                    <a:moveTo>
                      <a:pt x="106204" y="56674"/>
                    </a:moveTo>
                    <a:cubicBezTo>
                      <a:pt x="106204" y="84028"/>
                      <a:pt x="84028" y="106204"/>
                      <a:pt x="56674" y="106204"/>
                    </a:cubicBezTo>
                    <a:cubicBezTo>
                      <a:pt x="29319" y="106204"/>
                      <a:pt x="7144" y="84028"/>
                      <a:pt x="7144" y="56674"/>
                    </a:cubicBezTo>
                    <a:cubicBezTo>
                      <a:pt x="7144" y="29319"/>
                      <a:pt x="29319" y="7144"/>
                      <a:pt x="56674" y="7144"/>
                    </a:cubicBezTo>
                    <a:cubicBezTo>
                      <a:pt x="84029" y="7144"/>
                      <a:pt x="106204" y="29319"/>
                      <a:pt x="106204" y="5667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500" name="Freeform: Shape 500">
                <a:extLst>
                  <a:ext uri="{FF2B5EF4-FFF2-40B4-BE49-F238E27FC236}">
                    <a16:creationId xmlns="" xmlns:a16="http://schemas.microsoft.com/office/drawing/2014/main" id="{AEF875B0-401C-4751-B5D8-07BFC984D51D}"/>
                  </a:ext>
                </a:extLst>
              </p:cNvPr>
              <p:cNvSpPr/>
              <p:nvPr/>
            </p:nvSpPr>
            <p:spPr>
              <a:xfrm>
                <a:off x="3973354" y="4092416"/>
                <a:ext cx="104775" cy="104775"/>
              </a:xfrm>
              <a:custGeom>
                <a:avLst/>
                <a:gdLst>
                  <a:gd name="connsiteX0" fmla="*/ 106204 w 104775"/>
                  <a:gd name="connsiteY0" fmla="*/ 56674 h 104775"/>
                  <a:gd name="connsiteX1" fmla="*/ 56674 w 104775"/>
                  <a:gd name="connsiteY1" fmla="*/ 106204 h 104775"/>
                  <a:gd name="connsiteX2" fmla="*/ 7144 w 104775"/>
                  <a:gd name="connsiteY2" fmla="*/ 56674 h 104775"/>
                  <a:gd name="connsiteX3" fmla="*/ 56674 w 104775"/>
                  <a:gd name="connsiteY3" fmla="*/ 7144 h 104775"/>
                  <a:gd name="connsiteX4" fmla="*/ 106204 w 104775"/>
                  <a:gd name="connsiteY4" fmla="*/ 56674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775" h="104775">
                    <a:moveTo>
                      <a:pt x="106204" y="56674"/>
                    </a:moveTo>
                    <a:cubicBezTo>
                      <a:pt x="106204" y="84029"/>
                      <a:pt x="84028" y="106204"/>
                      <a:pt x="56674" y="106204"/>
                    </a:cubicBezTo>
                    <a:cubicBezTo>
                      <a:pt x="29319" y="106204"/>
                      <a:pt x="7144" y="84029"/>
                      <a:pt x="7144" y="56674"/>
                    </a:cubicBezTo>
                    <a:cubicBezTo>
                      <a:pt x="7144" y="29319"/>
                      <a:pt x="29319" y="7144"/>
                      <a:pt x="56674" y="7144"/>
                    </a:cubicBezTo>
                    <a:cubicBezTo>
                      <a:pt x="84029" y="7144"/>
                      <a:pt x="106204" y="29319"/>
                      <a:pt x="106204" y="5667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501" name="Freeform: Shape 501">
                <a:extLst>
                  <a:ext uri="{FF2B5EF4-FFF2-40B4-BE49-F238E27FC236}">
                    <a16:creationId xmlns="" xmlns:a16="http://schemas.microsoft.com/office/drawing/2014/main" id="{1F48C5B3-1D58-4934-A3AC-B35869B912BD}"/>
                  </a:ext>
                </a:extLst>
              </p:cNvPr>
              <p:cNvSpPr/>
              <p:nvPr/>
            </p:nvSpPr>
            <p:spPr>
              <a:xfrm>
                <a:off x="3973354" y="4294346"/>
                <a:ext cx="104775" cy="104775"/>
              </a:xfrm>
              <a:custGeom>
                <a:avLst/>
                <a:gdLst>
                  <a:gd name="connsiteX0" fmla="*/ 106204 w 104775"/>
                  <a:gd name="connsiteY0" fmla="*/ 56674 h 104775"/>
                  <a:gd name="connsiteX1" fmla="*/ 56674 w 104775"/>
                  <a:gd name="connsiteY1" fmla="*/ 106204 h 104775"/>
                  <a:gd name="connsiteX2" fmla="*/ 7144 w 104775"/>
                  <a:gd name="connsiteY2" fmla="*/ 56674 h 104775"/>
                  <a:gd name="connsiteX3" fmla="*/ 56674 w 104775"/>
                  <a:gd name="connsiteY3" fmla="*/ 7144 h 104775"/>
                  <a:gd name="connsiteX4" fmla="*/ 106204 w 104775"/>
                  <a:gd name="connsiteY4" fmla="*/ 56674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775" h="104775">
                    <a:moveTo>
                      <a:pt x="106204" y="56674"/>
                    </a:moveTo>
                    <a:cubicBezTo>
                      <a:pt x="106204" y="84028"/>
                      <a:pt x="84028" y="106204"/>
                      <a:pt x="56674" y="106204"/>
                    </a:cubicBezTo>
                    <a:cubicBezTo>
                      <a:pt x="29319" y="106204"/>
                      <a:pt x="7144" y="84028"/>
                      <a:pt x="7144" y="56674"/>
                    </a:cubicBezTo>
                    <a:cubicBezTo>
                      <a:pt x="7144" y="29319"/>
                      <a:pt x="29319" y="7144"/>
                      <a:pt x="56674" y="7144"/>
                    </a:cubicBezTo>
                    <a:cubicBezTo>
                      <a:pt x="84029" y="7144"/>
                      <a:pt x="106204" y="29319"/>
                      <a:pt x="106204" y="5667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502" name="Freeform: Shape 502">
                <a:extLst>
                  <a:ext uri="{FF2B5EF4-FFF2-40B4-BE49-F238E27FC236}">
                    <a16:creationId xmlns="" xmlns:a16="http://schemas.microsoft.com/office/drawing/2014/main" id="{F76840B6-A4DD-4207-898B-68C79B4DCACC}"/>
                  </a:ext>
                </a:extLst>
              </p:cNvPr>
              <p:cNvSpPr/>
              <p:nvPr/>
            </p:nvSpPr>
            <p:spPr>
              <a:xfrm>
                <a:off x="3973354" y="4497228"/>
                <a:ext cx="104775" cy="104775"/>
              </a:xfrm>
              <a:custGeom>
                <a:avLst/>
                <a:gdLst>
                  <a:gd name="connsiteX0" fmla="*/ 106204 w 104775"/>
                  <a:gd name="connsiteY0" fmla="*/ 56674 h 104775"/>
                  <a:gd name="connsiteX1" fmla="*/ 56674 w 104775"/>
                  <a:gd name="connsiteY1" fmla="*/ 106204 h 104775"/>
                  <a:gd name="connsiteX2" fmla="*/ 7144 w 104775"/>
                  <a:gd name="connsiteY2" fmla="*/ 56674 h 104775"/>
                  <a:gd name="connsiteX3" fmla="*/ 56674 w 104775"/>
                  <a:gd name="connsiteY3" fmla="*/ 7144 h 104775"/>
                  <a:gd name="connsiteX4" fmla="*/ 106204 w 104775"/>
                  <a:gd name="connsiteY4" fmla="*/ 56674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775" h="104775">
                    <a:moveTo>
                      <a:pt x="106204" y="56674"/>
                    </a:moveTo>
                    <a:cubicBezTo>
                      <a:pt x="106204" y="84029"/>
                      <a:pt x="84028" y="106204"/>
                      <a:pt x="56674" y="106204"/>
                    </a:cubicBezTo>
                    <a:cubicBezTo>
                      <a:pt x="29319" y="106204"/>
                      <a:pt x="7144" y="84029"/>
                      <a:pt x="7144" y="56674"/>
                    </a:cubicBezTo>
                    <a:cubicBezTo>
                      <a:pt x="7144" y="29319"/>
                      <a:pt x="29319" y="7144"/>
                      <a:pt x="56674" y="7144"/>
                    </a:cubicBezTo>
                    <a:cubicBezTo>
                      <a:pt x="84029" y="7144"/>
                      <a:pt x="106204" y="29319"/>
                      <a:pt x="106204" y="5667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503" name="Freeform: Shape 503">
                <a:extLst>
                  <a:ext uri="{FF2B5EF4-FFF2-40B4-BE49-F238E27FC236}">
                    <a16:creationId xmlns="" xmlns:a16="http://schemas.microsoft.com/office/drawing/2014/main" id="{0996DAD5-F535-43CC-B5B9-6A3E462A1DF4}"/>
                  </a:ext>
                </a:extLst>
              </p:cNvPr>
              <p:cNvSpPr/>
              <p:nvPr/>
            </p:nvSpPr>
            <p:spPr>
              <a:xfrm>
                <a:off x="3769519" y="2271236"/>
                <a:ext cx="114300" cy="114300"/>
              </a:xfrm>
              <a:custGeom>
                <a:avLst/>
                <a:gdLst>
                  <a:gd name="connsiteX0" fmla="*/ 110014 w 114300"/>
                  <a:gd name="connsiteY0" fmla="*/ 58579 h 114300"/>
                  <a:gd name="connsiteX1" fmla="*/ 58579 w 114300"/>
                  <a:gd name="connsiteY1" fmla="*/ 110014 h 114300"/>
                  <a:gd name="connsiteX2" fmla="*/ 7144 w 114300"/>
                  <a:gd name="connsiteY2" fmla="*/ 58579 h 114300"/>
                  <a:gd name="connsiteX3" fmla="*/ 58579 w 114300"/>
                  <a:gd name="connsiteY3" fmla="*/ 7144 h 114300"/>
                  <a:gd name="connsiteX4" fmla="*/ 110014 w 114300"/>
                  <a:gd name="connsiteY4" fmla="*/ 58579 h 114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300" h="114300">
                    <a:moveTo>
                      <a:pt x="110014" y="58579"/>
                    </a:moveTo>
                    <a:cubicBezTo>
                      <a:pt x="110014" y="86986"/>
                      <a:pt x="86986" y="110014"/>
                      <a:pt x="58579" y="110014"/>
                    </a:cubicBezTo>
                    <a:cubicBezTo>
                      <a:pt x="30172" y="110014"/>
                      <a:pt x="7144" y="86986"/>
                      <a:pt x="7144" y="58579"/>
                    </a:cubicBezTo>
                    <a:cubicBezTo>
                      <a:pt x="7144" y="30172"/>
                      <a:pt x="30172" y="7144"/>
                      <a:pt x="58579" y="7144"/>
                    </a:cubicBezTo>
                    <a:cubicBezTo>
                      <a:pt x="86986" y="7144"/>
                      <a:pt x="110014" y="30172"/>
                      <a:pt x="110014" y="5857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504" name="Freeform: Shape 504">
                <a:extLst>
                  <a:ext uri="{FF2B5EF4-FFF2-40B4-BE49-F238E27FC236}">
                    <a16:creationId xmlns="" xmlns:a16="http://schemas.microsoft.com/office/drawing/2014/main" id="{875E5037-AC5F-432B-A2D1-6B127B4BA1A6}"/>
                  </a:ext>
                </a:extLst>
              </p:cNvPr>
              <p:cNvSpPr/>
              <p:nvPr/>
            </p:nvSpPr>
            <p:spPr>
              <a:xfrm>
                <a:off x="3769519" y="2473166"/>
                <a:ext cx="114300" cy="114300"/>
              </a:xfrm>
              <a:custGeom>
                <a:avLst/>
                <a:gdLst>
                  <a:gd name="connsiteX0" fmla="*/ 110014 w 114300"/>
                  <a:gd name="connsiteY0" fmla="*/ 58579 h 114300"/>
                  <a:gd name="connsiteX1" fmla="*/ 58579 w 114300"/>
                  <a:gd name="connsiteY1" fmla="*/ 110014 h 114300"/>
                  <a:gd name="connsiteX2" fmla="*/ 7144 w 114300"/>
                  <a:gd name="connsiteY2" fmla="*/ 58579 h 114300"/>
                  <a:gd name="connsiteX3" fmla="*/ 58579 w 114300"/>
                  <a:gd name="connsiteY3" fmla="*/ 7144 h 114300"/>
                  <a:gd name="connsiteX4" fmla="*/ 110014 w 114300"/>
                  <a:gd name="connsiteY4" fmla="*/ 58579 h 114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300" h="114300">
                    <a:moveTo>
                      <a:pt x="110014" y="58579"/>
                    </a:moveTo>
                    <a:cubicBezTo>
                      <a:pt x="110014" y="86985"/>
                      <a:pt x="86986" y="110014"/>
                      <a:pt x="58579" y="110014"/>
                    </a:cubicBezTo>
                    <a:cubicBezTo>
                      <a:pt x="30172" y="110014"/>
                      <a:pt x="7144" y="86985"/>
                      <a:pt x="7144" y="58579"/>
                    </a:cubicBezTo>
                    <a:cubicBezTo>
                      <a:pt x="7144" y="30172"/>
                      <a:pt x="30172" y="7144"/>
                      <a:pt x="58579" y="7144"/>
                    </a:cubicBezTo>
                    <a:cubicBezTo>
                      <a:pt x="86986" y="7144"/>
                      <a:pt x="110014" y="30172"/>
                      <a:pt x="110014" y="5857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505" name="Freeform: Shape 505">
                <a:extLst>
                  <a:ext uri="{FF2B5EF4-FFF2-40B4-BE49-F238E27FC236}">
                    <a16:creationId xmlns="" xmlns:a16="http://schemas.microsoft.com/office/drawing/2014/main" id="{E98FE738-5A93-4F8D-BD9D-EB3D9FF40B69}"/>
                  </a:ext>
                </a:extLst>
              </p:cNvPr>
              <p:cNvSpPr/>
              <p:nvPr/>
            </p:nvSpPr>
            <p:spPr>
              <a:xfrm>
                <a:off x="3769519" y="2675096"/>
                <a:ext cx="114300" cy="114300"/>
              </a:xfrm>
              <a:custGeom>
                <a:avLst/>
                <a:gdLst>
                  <a:gd name="connsiteX0" fmla="*/ 110014 w 114300"/>
                  <a:gd name="connsiteY0" fmla="*/ 58579 h 114300"/>
                  <a:gd name="connsiteX1" fmla="*/ 58579 w 114300"/>
                  <a:gd name="connsiteY1" fmla="*/ 110014 h 114300"/>
                  <a:gd name="connsiteX2" fmla="*/ 7144 w 114300"/>
                  <a:gd name="connsiteY2" fmla="*/ 58579 h 114300"/>
                  <a:gd name="connsiteX3" fmla="*/ 58579 w 114300"/>
                  <a:gd name="connsiteY3" fmla="*/ 7144 h 114300"/>
                  <a:gd name="connsiteX4" fmla="*/ 110014 w 114300"/>
                  <a:gd name="connsiteY4" fmla="*/ 58579 h 114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300" h="114300">
                    <a:moveTo>
                      <a:pt x="110014" y="58579"/>
                    </a:moveTo>
                    <a:cubicBezTo>
                      <a:pt x="110014" y="86985"/>
                      <a:pt x="86986" y="110014"/>
                      <a:pt x="58579" y="110014"/>
                    </a:cubicBezTo>
                    <a:cubicBezTo>
                      <a:pt x="30172" y="110014"/>
                      <a:pt x="7144" y="86985"/>
                      <a:pt x="7144" y="58579"/>
                    </a:cubicBezTo>
                    <a:cubicBezTo>
                      <a:pt x="7144" y="30172"/>
                      <a:pt x="30172" y="7144"/>
                      <a:pt x="58579" y="7144"/>
                    </a:cubicBezTo>
                    <a:cubicBezTo>
                      <a:pt x="86986" y="7144"/>
                      <a:pt x="110014" y="30172"/>
                      <a:pt x="110014" y="5857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506" name="Freeform: Shape 506">
                <a:extLst>
                  <a:ext uri="{FF2B5EF4-FFF2-40B4-BE49-F238E27FC236}">
                    <a16:creationId xmlns="" xmlns:a16="http://schemas.microsoft.com/office/drawing/2014/main" id="{09B4E9BA-160F-49AE-9B86-52EA074768C2}"/>
                  </a:ext>
                </a:extLst>
              </p:cNvPr>
              <p:cNvSpPr/>
              <p:nvPr/>
            </p:nvSpPr>
            <p:spPr>
              <a:xfrm>
                <a:off x="3769519" y="2877978"/>
                <a:ext cx="114300" cy="114300"/>
              </a:xfrm>
              <a:custGeom>
                <a:avLst/>
                <a:gdLst>
                  <a:gd name="connsiteX0" fmla="*/ 110014 w 114300"/>
                  <a:gd name="connsiteY0" fmla="*/ 58579 h 114300"/>
                  <a:gd name="connsiteX1" fmla="*/ 58579 w 114300"/>
                  <a:gd name="connsiteY1" fmla="*/ 110014 h 114300"/>
                  <a:gd name="connsiteX2" fmla="*/ 7144 w 114300"/>
                  <a:gd name="connsiteY2" fmla="*/ 58579 h 114300"/>
                  <a:gd name="connsiteX3" fmla="*/ 58579 w 114300"/>
                  <a:gd name="connsiteY3" fmla="*/ 7144 h 114300"/>
                  <a:gd name="connsiteX4" fmla="*/ 110014 w 114300"/>
                  <a:gd name="connsiteY4" fmla="*/ 58579 h 114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300" h="114300">
                    <a:moveTo>
                      <a:pt x="110014" y="58579"/>
                    </a:moveTo>
                    <a:cubicBezTo>
                      <a:pt x="110014" y="86985"/>
                      <a:pt x="86986" y="110014"/>
                      <a:pt x="58579" y="110014"/>
                    </a:cubicBezTo>
                    <a:cubicBezTo>
                      <a:pt x="30172" y="110014"/>
                      <a:pt x="7144" y="86985"/>
                      <a:pt x="7144" y="58579"/>
                    </a:cubicBezTo>
                    <a:cubicBezTo>
                      <a:pt x="7144" y="30172"/>
                      <a:pt x="30172" y="7144"/>
                      <a:pt x="58579" y="7144"/>
                    </a:cubicBezTo>
                    <a:cubicBezTo>
                      <a:pt x="86986" y="7144"/>
                      <a:pt x="110014" y="30172"/>
                      <a:pt x="110014" y="5857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507" name="Freeform: Shape 507">
                <a:extLst>
                  <a:ext uri="{FF2B5EF4-FFF2-40B4-BE49-F238E27FC236}">
                    <a16:creationId xmlns="" xmlns:a16="http://schemas.microsoft.com/office/drawing/2014/main" id="{FD4B4585-39DB-446A-A4F6-DDB11D18F677}"/>
                  </a:ext>
                </a:extLst>
              </p:cNvPr>
              <p:cNvSpPr/>
              <p:nvPr/>
            </p:nvSpPr>
            <p:spPr>
              <a:xfrm>
                <a:off x="3769519" y="3079908"/>
                <a:ext cx="114300" cy="114300"/>
              </a:xfrm>
              <a:custGeom>
                <a:avLst/>
                <a:gdLst>
                  <a:gd name="connsiteX0" fmla="*/ 110014 w 114300"/>
                  <a:gd name="connsiteY0" fmla="*/ 58579 h 114300"/>
                  <a:gd name="connsiteX1" fmla="*/ 58579 w 114300"/>
                  <a:gd name="connsiteY1" fmla="*/ 110014 h 114300"/>
                  <a:gd name="connsiteX2" fmla="*/ 7144 w 114300"/>
                  <a:gd name="connsiteY2" fmla="*/ 58579 h 114300"/>
                  <a:gd name="connsiteX3" fmla="*/ 58579 w 114300"/>
                  <a:gd name="connsiteY3" fmla="*/ 7144 h 114300"/>
                  <a:gd name="connsiteX4" fmla="*/ 110014 w 114300"/>
                  <a:gd name="connsiteY4" fmla="*/ 58579 h 114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300" h="114300">
                    <a:moveTo>
                      <a:pt x="110014" y="58579"/>
                    </a:moveTo>
                    <a:cubicBezTo>
                      <a:pt x="110014" y="86985"/>
                      <a:pt x="86986" y="110014"/>
                      <a:pt x="58579" y="110014"/>
                    </a:cubicBezTo>
                    <a:cubicBezTo>
                      <a:pt x="30172" y="110014"/>
                      <a:pt x="7144" y="86985"/>
                      <a:pt x="7144" y="58579"/>
                    </a:cubicBezTo>
                    <a:cubicBezTo>
                      <a:pt x="7144" y="30172"/>
                      <a:pt x="30172" y="7144"/>
                      <a:pt x="58579" y="7144"/>
                    </a:cubicBezTo>
                    <a:cubicBezTo>
                      <a:pt x="86986" y="7144"/>
                      <a:pt x="110014" y="30172"/>
                      <a:pt x="110014" y="5857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508" name="Freeform: Shape 508">
                <a:extLst>
                  <a:ext uri="{FF2B5EF4-FFF2-40B4-BE49-F238E27FC236}">
                    <a16:creationId xmlns="" xmlns:a16="http://schemas.microsoft.com/office/drawing/2014/main" id="{1ED8FA8D-FAF5-46B7-85C2-D28B8DC00401}"/>
                  </a:ext>
                </a:extLst>
              </p:cNvPr>
              <p:cNvSpPr/>
              <p:nvPr/>
            </p:nvSpPr>
            <p:spPr>
              <a:xfrm>
                <a:off x="3769519" y="3281838"/>
                <a:ext cx="114300" cy="114300"/>
              </a:xfrm>
              <a:custGeom>
                <a:avLst/>
                <a:gdLst>
                  <a:gd name="connsiteX0" fmla="*/ 110014 w 114300"/>
                  <a:gd name="connsiteY0" fmla="*/ 58579 h 114300"/>
                  <a:gd name="connsiteX1" fmla="*/ 58579 w 114300"/>
                  <a:gd name="connsiteY1" fmla="*/ 110014 h 114300"/>
                  <a:gd name="connsiteX2" fmla="*/ 7144 w 114300"/>
                  <a:gd name="connsiteY2" fmla="*/ 58579 h 114300"/>
                  <a:gd name="connsiteX3" fmla="*/ 58579 w 114300"/>
                  <a:gd name="connsiteY3" fmla="*/ 7144 h 114300"/>
                  <a:gd name="connsiteX4" fmla="*/ 110014 w 114300"/>
                  <a:gd name="connsiteY4" fmla="*/ 58579 h 114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300" h="114300">
                    <a:moveTo>
                      <a:pt x="110014" y="58579"/>
                    </a:moveTo>
                    <a:cubicBezTo>
                      <a:pt x="110014" y="86986"/>
                      <a:pt x="86986" y="110014"/>
                      <a:pt x="58579" y="110014"/>
                    </a:cubicBezTo>
                    <a:cubicBezTo>
                      <a:pt x="30172" y="110014"/>
                      <a:pt x="7144" y="86986"/>
                      <a:pt x="7144" y="58579"/>
                    </a:cubicBezTo>
                    <a:cubicBezTo>
                      <a:pt x="7144" y="30172"/>
                      <a:pt x="30172" y="7144"/>
                      <a:pt x="58579" y="7144"/>
                    </a:cubicBezTo>
                    <a:cubicBezTo>
                      <a:pt x="86986" y="7144"/>
                      <a:pt x="110014" y="30172"/>
                      <a:pt x="110014" y="5857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509" name="Freeform: Shape 509">
                <a:extLst>
                  <a:ext uri="{FF2B5EF4-FFF2-40B4-BE49-F238E27FC236}">
                    <a16:creationId xmlns="" xmlns:a16="http://schemas.microsoft.com/office/drawing/2014/main" id="{58635035-6BDE-4FD5-95A6-AB11891D10B5}"/>
                  </a:ext>
                </a:extLst>
              </p:cNvPr>
              <p:cNvSpPr/>
              <p:nvPr/>
            </p:nvSpPr>
            <p:spPr>
              <a:xfrm>
                <a:off x="3769519" y="3483768"/>
                <a:ext cx="114300" cy="114300"/>
              </a:xfrm>
              <a:custGeom>
                <a:avLst/>
                <a:gdLst>
                  <a:gd name="connsiteX0" fmla="*/ 110014 w 114300"/>
                  <a:gd name="connsiteY0" fmla="*/ 58579 h 114300"/>
                  <a:gd name="connsiteX1" fmla="*/ 58579 w 114300"/>
                  <a:gd name="connsiteY1" fmla="*/ 110014 h 114300"/>
                  <a:gd name="connsiteX2" fmla="*/ 7144 w 114300"/>
                  <a:gd name="connsiteY2" fmla="*/ 58579 h 114300"/>
                  <a:gd name="connsiteX3" fmla="*/ 58579 w 114300"/>
                  <a:gd name="connsiteY3" fmla="*/ 7144 h 114300"/>
                  <a:gd name="connsiteX4" fmla="*/ 110014 w 114300"/>
                  <a:gd name="connsiteY4" fmla="*/ 58579 h 114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300" h="114300">
                    <a:moveTo>
                      <a:pt x="110014" y="58579"/>
                    </a:moveTo>
                    <a:cubicBezTo>
                      <a:pt x="110014" y="86985"/>
                      <a:pt x="86986" y="110014"/>
                      <a:pt x="58579" y="110014"/>
                    </a:cubicBezTo>
                    <a:cubicBezTo>
                      <a:pt x="30172" y="110014"/>
                      <a:pt x="7144" y="86985"/>
                      <a:pt x="7144" y="58579"/>
                    </a:cubicBezTo>
                    <a:cubicBezTo>
                      <a:pt x="7144" y="30172"/>
                      <a:pt x="30172" y="7144"/>
                      <a:pt x="58579" y="7144"/>
                    </a:cubicBezTo>
                    <a:cubicBezTo>
                      <a:pt x="86986" y="7144"/>
                      <a:pt x="110014" y="30172"/>
                      <a:pt x="110014" y="5857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510" name="Freeform: Shape 510">
                <a:extLst>
                  <a:ext uri="{FF2B5EF4-FFF2-40B4-BE49-F238E27FC236}">
                    <a16:creationId xmlns="" xmlns:a16="http://schemas.microsoft.com/office/drawing/2014/main" id="{4ED6950E-39B7-4CCB-93A0-9321129E8AAC}"/>
                  </a:ext>
                </a:extLst>
              </p:cNvPr>
              <p:cNvSpPr/>
              <p:nvPr/>
            </p:nvSpPr>
            <p:spPr>
              <a:xfrm>
                <a:off x="3769519" y="3686651"/>
                <a:ext cx="114300" cy="114300"/>
              </a:xfrm>
              <a:custGeom>
                <a:avLst/>
                <a:gdLst>
                  <a:gd name="connsiteX0" fmla="*/ 110014 w 114300"/>
                  <a:gd name="connsiteY0" fmla="*/ 58579 h 114300"/>
                  <a:gd name="connsiteX1" fmla="*/ 58579 w 114300"/>
                  <a:gd name="connsiteY1" fmla="*/ 110014 h 114300"/>
                  <a:gd name="connsiteX2" fmla="*/ 7144 w 114300"/>
                  <a:gd name="connsiteY2" fmla="*/ 58579 h 114300"/>
                  <a:gd name="connsiteX3" fmla="*/ 58579 w 114300"/>
                  <a:gd name="connsiteY3" fmla="*/ 7144 h 114300"/>
                  <a:gd name="connsiteX4" fmla="*/ 110014 w 114300"/>
                  <a:gd name="connsiteY4" fmla="*/ 58579 h 114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300" h="114300">
                    <a:moveTo>
                      <a:pt x="110014" y="58579"/>
                    </a:moveTo>
                    <a:cubicBezTo>
                      <a:pt x="110014" y="86986"/>
                      <a:pt x="86986" y="110014"/>
                      <a:pt x="58579" y="110014"/>
                    </a:cubicBezTo>
                    <a:cubicBezTo>
                      <a:pt x="30172" y="110014"/>
                      <a:pt x="7144" y="86986"/>
                      <a:pt x="7144" y="58579"/>
                    </a:cubicBezTo>
                    <a:cubicBezTo>
                      <a:pt x="7144" y="30172"/>
                      <a:pt x="30172" y="7144"/>
                      <a:pt x="58579" y="7144"/>
                    </a:cubicBezTo>
                    <a:cubicBezTo>
                      <a:pt x="86986" y="7144"/>
                      <a:pt x="110014" y="30172"/>
                      <a:pt x="110014" y="5857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511" name="Freeform: Shape 511">
                <a:extLst>
                  <a:ext uri="{FF2B5EF4-FFF2-40B4-BE49-F238E27FC236}">
                    <a16:creationId xmlns="" xmlns:a16="http://schemas.microsoft.com/office/drawing/2014/main" id="{86EB9D4D-CF10-4D65-BA01-1803C4BB8603}"/>
                  </a:ext>
                </a:extLst>
              </p:cNvPr>
              <p:cNvSpPr/>
              <p:nvPr/>
            </p:nvSpPr>
            <p:spPr>
              <a:xfrm>
                <a:off x="3769519" y="3888581"/>
                <a:ext cx="114300" cy="114300"/>
              </a:xfrm>
              <a:custGeom>
                <a:avLst/>
                <a:gdLst>
                  <a:gd name="connsiteX0" fmla="*/ 110014 w 114300"/>
                  <a:gd name="connsiteY0" fmla="*/ 58579 h 114300"/>
                  <a:gd name="connsiteX1" fmla="*/ 58579 w 114300"/>
                  <a:gd name="connsiteY1" fmla="*/ 110014 h 114300"/>
                  <a:gd name="connsiteX2" fmla="*/ 7144 w 114300"/>
                  <a:gd name="connsiteY2" fmla="*/ 58579 h 114300"/>
                  <a:gd name="connsiteX3" fmla="*/ 58579 w 114300"/>
                  <a:gd name="connsiteY3" fmla="*/ 7144 h 114300"/>
                  <a:gd name="connsiteX4" fmla="*/ 110014 w 114300"/>
                  <a:gd name="connsiteY4" fmla="*/ 58579 h 114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300" h="114300">
                    <a:moveTo>
                      <a:pt x="110014" y="58579"/>
                    </a:moveTo>
                    <a:cubicBezTo>
                      <a:pt x="110014" y="86985"/>
                      <a:pt x="86986" y="110014"/>
                      <a:pt x="58579" y="110014"/>
                    </a:cubicBezTo>
                    <a:cubicBezTo>
                      <a:pt x="30172" y="110014"/>
                      <a:pt x="7144" y="86985"/>
                      <a:pt x="7144" y="58579"/>
                    </a:cubicBezTo>
                    <a:cubicBezTo>
                      <a:pt x="7144" y="30172"/>
                      <a:pt x="30172" y="7144"/>
                      <a:pt x="58579" y="7144"/>
                    </a:cubicBezTo>
                    <a:cubicBezTo>
                      <a:pt x="86986" y="7144"/>
                      <a:pt x="110014" y="30172"/>
                      <a:pt x="110014" y="5857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512" name="Freeform: Shape 512">
                <a:extLst>
                  <a:ext uri="{FF2B5EF4-FFF2-40B4-BE49-F238E27FC236}">
                    <a16:creationId xmlns="" xmlns:a16="http://schemas.microsoft.com/office/drawing/2014/main" id="{1E8DC428-3ADD-4F9A-A52D-B29838BDE2D5}"/>
                  </a:ext>
                </a:extLst>
              </p:cNvPr>
              <p:cNvSpPr/>
              <p:nvPr/>
            </p:nvSpPr>
            <p:spPr>
              <a:xfrm>
                <a:off x="3769519" y="4090511"/>
                <a:ext cx="114300" cy="114300"/>
              </a:xfrm>
              <a:custGeom>
                <a:avLst/>
                <a:gdLst>
                  <a:gd name="connsiteX0" fmla="*/ 110014 w 114300"/>
                  <a:gd name="connsiteY0" fmla="*/ 58579 h 114300"/>
                  <a:gd name="connsiteX1" fmla="*/ 58579 w 114300"/>
                  <a:gd name="connsiteY1" fmla="*/ 110014 h 114300"/>
                  <a:gd name="connsiteX2" fmla="*/ 7144 w 114300"/>
                  <a:gd name="connsiteY2" fmla="*/ 58579 h 114300"/>
                  <a:gd name="connsiteX3" fmla="*/ 58579 w 114300"/>
                  <a:gd name="connsiteY3" fmla="*/ 7144 h 114300"/>
                  <a:gd name="connsiteX4" fmla="*/ 110014 w 114300"/>
                  <a:gd name="connsiteY4" fmla="*/ 58579 h 114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300" h="114300">
                    <a:moveTo>
                      <a:pt x="110014" y="58579"/>
                    </a:moveTo>
                    <a:cubicBezTo>
                      <a:pt x="110014" y="86986"/>
                      <a:pt x="86986" y="110014"/>
                      <a:pt x="58579" y="110014"/>
                    </a:cubicBezTo>
                    <a:cubicBezTo>
                      <a:pt x="30172" y="110014"/>
                      <a:pt x="7144" y="86986"/>
                      <a:pt x="7144" y="58579"/>
                    </a:cubicBezTo>
                    <a:cubicBezTo>
                      <a:pt x="7144" y="30172"/>
                      <a:pt x="30172" y="7144"/>
                      <a:pt x="58579" y="7144"/>
                    </a:cubicBezTo>
                    <a:cubicBezTo>
                      <a:pt x="86986" y="7144"/>
                      <a:pt x="110014" y="30172"/>
                      <a:pt x="110014" y="5857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513" name="Freeform: Shape 513">
                <a:extLst>
                  <a:ext uri="{FF2B5EF4-FFF2-40B4-BE49-F238E27FC236}">
                    <a16:creationId xmlns="" xmlns:a16="http://schemas.microsoft.com/office/drawing/2014/main" id="{83B38C26-549D-41B7-8A87-D31D61C2CC81}"/>
                  </a:ext>
                </a:extLst>
              </p:cNvPr>
              <p:cNvSpPr/>
              <p:nvPr/>
            </p:nvSpPr>
            <p:spPr>
              <a:xfrm>
                <a:off x="3769519" y="4292441"/>
                <a:ext cx="114300" cy="114300"/>
              </a:xfrm>
              <a:custGeom>
                <a:avLst/>
                <a:gdLst>
                  <a:gd name="connsiteX0" fmla="*/ 110014 w 114300"/>
                  <a:gd name="connsiteY0" fmla="*/ 58579 h 114300"/>
                  <a:gd name="connsiteX1" fmla="*/ 58579 w 114300"/>
                  <a:gd name="connsiteY1" fmla="*/ 110014 h 114300"/>
                  <a:gd name="connsiteX2" fmla="*/ 7144 w 114300"/>
                  <a:gd name="connsiteY2" fmla="*/ 58579 h 114300"/>
                  <a:gd name="connsiteX3" fmla="*/ 58579 w 114300"/>
                  <a:gd name="connsiteY3" fmla="*/ 7144 h 114300"/>
                  <a:gd name="connsiteX4" fmla="*/ 110014 w 114300"/>
                  <a:gd name="connsiteY4" fmla="*/ 58579 h 114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300" h="114300">
                    <a:moveTo>
                      <a:pt x="110014" y="58579"/>
                    </a:moveTo>
                    <a:cubicBezTo>
                      <a:pt x="110014" y="86985"/>
                      <a:pt x="86986" y="110014"/>
                      <a:pt x="58579" y="110014"/>
                    </a:cubicBezTo>
                    <a:cubicBezTo>
                      <a:pt x="30172" y="110014"/>
                      <a:pt x="7144" y="86985"/>
                      <a:pt x="7144" y="58579"/>
                    </a:cubicBezTo>
                    <a:cubicBezTo>
                      <a:pt x="7144" y="30172"/>
                      <a:pt x="30172" y="7144"/>
                      <a:pt x="58579" y="7144"/>
                    </a:cubicBezTo>
                    <a:cubicBezTo>
                      <a:pt x="86986" y="7144"/>
                      <a:pt x="110014" y="30172"/>
                      <a:pt x="110014" y="5857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514" name="Freeform: Shape 514">
                <a:extLst>
                  <a:ext uri="{FF2B5EF4-FFF2-40B4-BE49-F238E27FC236}">
                    <a16:creationId xmlns="" xmlns:a16="http://schemas.microsoft.com/office/drawing/2014/main" id="{0AB10B92-6416-4026-B803-01C2A30BD7F4}"/>
                  </a:ext>
                </a:extLst>
              </p:cNvPr>
              <p:cNvSpPr/>
              <p:nvPr/>
            </p:nvSpPr>
            <p:spPr>
              <a:xfrm>
                <a:off x="3769519" y="4495323"/>
                <a:ext cx="114300" cy="114300"/>
              </a:xfrm>
              <a:custGeom>
                <a:avLst/>
                <a:gdLst>
                  <a:gd name="connsiteX0" fmla="*/ 110014 w 114300"/>
                  <a:gd name="connsiteY0" fmla="*/ 58579 h 114300"/>
                  <a:gd name="connsiteX1" fmla="*/ 58579 w 114300"/>
                  <a:gd name="connsiteY1" fmla="*/ 110014 h 114300"/>
                  <a:gd name="connsiteX2" fmla="*/ 7144 w 114300"/>
                  <a:gd name="connsiteY2" fmla="*/ 58579 h 114300"/>
                  <a:gd name="connsiteX3" fmla="*/ 58579 w 114300"/>
                  <a:gd name="connsiteY3" fmla="*/ 7144 h 114300"/>
                  <a:gd name="connsiteX4" fmla="*/ 110014 w 114300"/>
                  <a:gd name="connsiteY4" fmla="*/ 58579 h 114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300" h="114300">
                    <a:moveTo>
                      <a:pt x="110014" y="58579"/>
                    </a:moveTo>
                    <a:cubicBezTo>
                      <a:pt x="110014" y="86986"/>
                      <a:pt x="86986" y="110014"/>
                      <a:pt x="58579" y="110014"/>
                    </a:cubicBezTo>
                    <a:cubicBezTo>
                      <a:pt x="30172" y="110014"/>
                      <a:pt x="7144" y="86986"/>
                      <a:pt x="7144" y="58579"/>
                    </a:cubicBezTo>
                    <a:cubicBezTo>
                      <a:pt x="7144" y="30172"/>
                      <a:pt x="30172" y="7144"/>
                      <a:pt x="58579" y="7144"/>
                    </a:cubicBezTo>
                    <a:cubicBezTo>
                      <a:pt x="86986" y="7144"/>
                      <a:pt x="110014" y="30172"/>
                      <a:pt x="110014" y="5857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515" name="Freeform: Shape 515">
                <a:extLst>
                  <a:ext uri="{FF2B5EF4-FFF2-40B4-BE49-F238E27FC236}">
                    <a16:creationId xmlns="" xmlns:a16="http://schemas.microsoft.com/office/drawing/2014/main" id="{802CA5BA-E97C-4FFE-88A2-23957214B679}"/>
                  </a:ext>
                </a:extLst>
              </p:cNvPr>
              <p:cNvSpPr/>
              <p:nvPr/>
            </p:nvSpPr>
            <p:spPr>
              <a:xfrm>
                <a:off x="3565684" y="2269331"/>
                <a:ext cx="114300" cy="114300"/>
              </a:xfrm>
              <a:custGeom>
                <a:avLst/>
                <a:gdLst>
                  <a:gd name="connsiteX0" fmla="*/ 113824 w 114300"/>
                  <a:gd name="connsiteY0" fmla="*/ 60484 h 114300"/>
                  <a:gd name="connsiteX1" fmla="*/ 60484 w 114300"/>
                  <a:gd name="connsiteY1" fmla="*/ 113824 h 114300"/>
                  <a:gd name="connsiteX2" fmla="*/ 7144 w 114300"/>
                  <a:gd name="connsiteY2" fmla="*/ 60484 h 114300"/>
                  <a:gd name="connsiteX3" fmla="*/ 60484 w 114300"/>
                  <a:gd name="connsiteY3" fmla="*/ 7144 h 114300"/>
                  <a:gd name="connsiteX4" fmla="*/ 113824 w 114300"/>
                  <a:gd name="connsiteY4" fmla="*/ 60484 h 114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300" h="114300">
                    <a:moveTo>
                      <a:pt x="113824" y="60484"/>
                    </a:moveTo>
                    <a:cubicBezTo>
                      <a:pt x="113824" y="89943"/>
                      <a:pt x="89943" y="113824"/>
                      <a:pt x="60484" y="113824"/>
                    </a:cubicBezTo>
                    <a:cubicBezTo>
                      <a:pt x="31025" y="113824"/>
                      <a:pt x="7144" y="89943"/>
                      <a:pt x="7144" y="60484"/>
                    </a:cubicBezTo>
                    <a:cubicBezTo>
                      <a:pt x="7144" y="31025"/>
                      <a:pt x="31025" y="7144"/>
                      <a:pt x="60484" y="7144"/>
                    </a:cubicBezTo>
                    <a:cubicBezTo>
                      <a:pt x="89943" y="7144"/>
                      <a:pt x="113824" y="31025"/>
                      <a:pt x="113824" y="6048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516" name="Freeform: Shape 516">
                <a:extLst>
                  <a:ext uri="{FF2B5EF4-FFF2-40B4-BE49-F238E27FC236}">
                    <a16:creationId xmlns="" xmlns:a16="http://schemas.microsoft.com/office/drawing/2014/main" id="{CEED4741-7A9C-471F-8E96-655ECC0BA211}"/>
                  </a:ext>
                </a:extLst>
              </p:cNvPr>
              <p:cNvSpPr/>
              <p:nvPr/>
            </p:nvSpPr>
            <p:spPr>
              <a:xfrm>
                <a:off x="3565684" y="2471261"/>
                <a:ext cx="114300" cy="114300"/>
              </a:xfrm>
              <a:custGeom>
                <a:avLst/>
                <a:gdLst>
                  <a:gd name="connsiteX0" fmla="*/ 113824 w 114300"/>
                  <a:gd name="connsiteY0" fmla="*/ 60484 h 114300"/>
                  <a:gd name="connsiteX1" fmla="*/ 60484 w 114300"/>
                  <a:gd name="connsiteY1" fmla="*/ 113824 h 114300"/>
                  <a:gd name="connsiteX2" fmla="*/ 7144 w 114300"/>
                  <a:gd name="connsiteY2" fmla="*/ 60484 h 114300"/>
                  <a:gd name="connsiteX3" fmla="*/ 60484 w 114300"/>
                  <a:gd name="connsiteY3" fmla="*/ 7144 h 114300"/>
                  <a:gd name="connsiteX4" fmla="*/ 113824 w 114300"/>
                  <a:gd name="connsiteY4" fmla="*/ 60484 h 114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300" h="114300">
                    <a:moveTo>
                      <a:pt x="113824" y="60484"/>
                    </a:moveTo>
                    <a:cubicBezTo>
                      <a:pt x="113824" y="89943"/>
                      <a:pt x="89943" y="113824"/>
                      <a:pt x="60484" y="113824"/>
                    </a:cubicBezTo>
                    <a:cubicBezTo>
                      <a:pt x="31025" y="113824"/>
                      <a:pt x="7144" y="89943"/>
                      <a:pt x="7144" y="60484"/>
                    </a:cubicBezTo>
                    <a:cubicBezTo>
                      <a:pt x="7144" y="31025"/>
                      <a:pt x="31025" y="7144"/>
                      <a:pt x="60484" y="7144"/>
                    </a:cubicBezTo>
                    <a:cubicBezTo>
                      <a:pt x="89943" y="7144"/>
                      <a:pt x="113824" y="31025"/>
                      <a:pt x="113824" y="6048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517" name="Freeform: Shape 517">
                <a:extLst>
                  <a:ext uri="{FF2B5EF4-FFF2-40B4-BE49-F238E27FC236}">
                    <a16:creationId xmlns="" xmlns:a16="http://schemas.microsoft.com/office/drawing/2014/main" id="{3C9DE3E3-5177-47B9-A3EF-64A7A383AF8A}"/>
                  </a:ext>
                </a:extLst>
              </p:cNvPr>
              <p:cNvSpPr/>
              <p:nvPr/>
            </p:nvSpPr>
            <p:spPr>
              <a:xfrm>
                <a:off x="3565684" y="2673191"/>
                <a:ext cx="114300" cy="114300"/>
              </a:xfrm>
              <a:custGeom>
                <a:avLst/>
                <a:gdLst>
                  <a:gd name="connsiteX0" fmla="*/ 113824 w 114300"/>
                  <a:gd name="connsiteY0" fmla="*/ 60484 h 114300"/>
                  <a:gd name="connsiteX1" fmla="*/ 60484 w 114300"/>
                  <a:gd name="connsiteY1" fmla="*/ 113824 h 114300"/>
                  <a:gd name="connsiteX2" fmla="*/ 7144 w 114300"/>
                  <a:gd name="connsiteY2" fmla="*/ 60484 h 114300"/>
                  <a:gd name="connsiteX3" fmla="*/ 60484 w 114300"/>
                  <a:gd name="connsiteY3" fmla="*/ 7144 h 114300"/>
                  <a:gd name="connsiteX4" fmla="*/ 113824 w 114300"/>
                  <a:gd name="connsiteY4" fmla="*/ 60484 h 114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300" h="114300">
                    <a:moveTo>
                      <a:pt x="113824" y="60484"/>
                    </a:moveTo>
                    <a:cubicBezTo>
                      <a:pt x="113824" y="89943"/>
                      <a:pt x="89943" y="113824"/>
                      <a:pt x="60484" y="113824"/>
                    </a:cubicBezTo>
                    <a:cubicBezTo>
                      <a:pt x="31025" y="113824"/>
                      <a:pt x="7144" y="89943"/>
                      <a:pt x="7144" y="60484"/>
                    </a:cubicBezTo>
                    <a:cubicBezTo>
                      <a:pt x="7144" y="31025"/>
                      <a:pt x="31025" y="7144"/>
                      <a:pt x="60484" y="7144"/>
                    </a:cubicBezTo>
                    <a:cubicBezTo>
                      <a:pt x="89943" y="7144"/>
                      <a:pt x="113824" y="31025"/>
                      <a:pt x="113824" y="6048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518" name="Freeform: Shape 518">
                <a:extLst>
                  <a:ext uri="{FF2B5EF4-FFF2-40B4-BE49-F238E27FC236}">
                    <a16:creationId xmlns="" xmlns:a16="http://schemas.microsoft.com/office/drawing/2014/main" id="{B19F1617-30CF-48B6-AFE7-5A75E8A77594}"/>
                  </a:ext>
                </a:extLst>
              </p:cNvPr>
              <p:cNvSpPr/>
              <p:nvPr/>
            </p:nvSpPr>
            <p:spPr>
              <a:xfrm>
                <a:off x="3565684" y="2876073"/>
                <a:ext cx="114300" cy="114300"/>
              </a:xfrm>
              <a:custGeom>
                <a:avLst/>
                <a:gdLst>
                  <a:gd name="connsiteX0" fmla="*/ 113824 w 114300"/>
                  <a:gd name="connsiteY0" fmla="*/ 60484 h 114300"/>
                  <a:gd name="connsiteX1" fmla="*/ 60484 w 114300"/>
                  <a:gd name="connsiteY1" fmla="*/ 113824 h 114300"/>
                  <a:gd name="connsiteX2" fmla="*/ 7144 w 114300"/>
                  <a:gd name="connsiteY2" fmla="*/ 60484 h 114300"/>
                  <a:gd name="connsiteX3" fmla="*/ 60484 w 114300"/>
                  <a:gd name="connsiteY3" fmla="*/ 7144 h 114300"/>
                  <a:gd name="connsiteX4" fmla="*/ 113824 w 114300"/>
                  <a:gd name="connsiteY4" fmla="*/ 60484 h 114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300" h="114300">
                    <a:moveTo>
                      <a:pt x="113824" y="60484"/>
                    </a:moveTo>
                    <a:cubicBezTo>
                      <a:pt x="113824" y="89943"/>
                      <a:pt x="89943" y="113824"/>
                      <a:pt x="60484" y="113824"/>
                    </a:cubicBezTo>
                    <a:cubicBezTo>
                      <a:pt x="31025" y="113824"/>
                      <a:pt x="7144" y="89943"/>
                      <a:pt x="7144" y="60484"/>
                    </a:cubicBezTo>
                    <a:cubicBezTo>
                      <a:pt x="7144" y="31025"/>
                      <a:pt x="31025" y="7144"/>
                      <a:pt x="60484" y="7144"/>
                    </a:cubicBezTo>
                    <a:cubicBezTo>
                      <a:pt x="89943" y="7144"/>
                      <a:pt x="113824" y="31025"/>
                      <a:pt x="113824" y="6048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519" name="Freeform: Shape 519">
                <a:extLst>
                  <a:ext uri="{FF2B5EF4-FFF2-40B4-BE49-F238E27FC236}">
                    <a16:creationId xmlns="" xmlns:a16="http://schemas.microsoft.com/office/drawing/2014/main" id="{6C5F3357-0686-4BD7-A7A1-AF3219E51CCF}"/>
                  </a:ext>
                </a:extLst>
              </p:cNvPr>
              <p:cNvSpPr/>
              <p:nvPr/>
            </p:nvSpPr>
            <p:spPr>
              <a:xfrm>
                <a:off x="3565684" y="3078003"/>
                <a:ext cx="114300" cy="114300"/>
              </a:xfrm>
              <a:custGeom>
                <a:avLst/>
                <a:gdLst>
                  <a:gd name="connsiteX0" fmla="*/ 113824 w 114300"/>
                  <a:gd name="connsiteY0" fmla="*/ 60484 h 114300"/>
                  <a:gd name="connsiteX1" fmla="*/ 60484 w 114300"/>
                  <a:gd name="connsiteY1" fmla="*/ 113824 h 114300"/>
                  <a:gd name="connsiteX2" fmla="*/ 7144 w 114300"/>
                  <a:gd name="connsiteY2" fmla="*/ 60484 h 114300"/>
                  <a:gd name="connsiteX3" fmla="*/ 60484 w 114300"/>
                  <a:gd name="connsiteY3" fmla="*/ 7144 h 114300"/>
                  <a:gd name="connsiteX4" fmla="*/ 113824 w 114300"/>
                  <a:gd name="connsiteY4" fmla="*/ 60484 h 114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300" h="114300">
                    <a:moveTo>
                      <a:pt x="113824" y="60484"/>
                    </a:moveTo>
                    <a:cubicBezTo>
                      <a:pt x="113824" y="89943"/>
                      <a:pt x="89943" y="113824"/>
                      <a:pt x="60484" y="113824"/>
                    </a:cubicBezTo>
                    <a:cubicBezTo>
                      <a:pt x="31025" y="113824"/>
                      <a:pt x="7144" y="89943"/>
                      <a:pt x="7144" y="60484"/>
                    </a:cubicBezTo>
                    <a:cubicBezTo>
                      <a:pt x="7144" y="31025"/>
                      <a:pt x="31025" y="7144"/>
                      <a:pt x="60484" y="7144"/>
                    </a:cubicBezTo>
                    <a:cubicBezTo>
                      <a:pt x="89943" y="7144"/>
                      <a:pt x="113824" y="31025"/>
                      <a:pt x="113824" y="6048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520" name="Freeform: Shape 520">
                <a:extLst>
                  <a:ext uri="{FF2B5EF4-FFF2-40B4-BE49-F238E27FC236}">
                    <a16:creationId xmlns="" xmlns:a16="http://schemas.microsoft.com/office/drawing/2014/main" id="{6EE0A247-FDBE-473C-86AB-314C3023743A}"/>
                  </a:ext>
                </a:extLst>
              </p:cNvPr>
              <p:cNvSpPr/>
              <p:nvPr/>
            </p:nvSpPr>
            <p:spPr>
              <a:xfrm>
                <a:off x="3565684" y="3279933"/>
                <a:ext cx="114300" cy="114300"/>
              </a:xfrm>
              <a:custGeom>
                <a:avLst/>
                <a:gdLst>
                  <a:gd name="connsiteX0" fmla="*/ 113824 w 114300"/>
                  <a:gd name="connsiteY0" fmla="*/ 60484 h 114300"/>
                  <a:gd name="connsiteX1" fmla="*/ 60484 w 114300"/>
                  <a:gd name="connsiteY1" fmla="*/ 113824 h 114300"/>
                  <a:gd name="connsiteX2" fmla="*/ 7144 w 114300"/>
                  <a:gd name="connsiteY2" fmla="*/ 60484 h 114300"/>
                  <a:gd name="connsiteX3" fmla="*/ 60484 w 114300"/>
                  <a:gd name="connsiteY3" fmla="*/ 7144 h 114300"/>
                  <a:gd name="connsiteX4" fmla="*/ 113824 w 114300"/>
                  <a:gd name="connsiteY4" fmla="*/ 60484 h 114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300" h="114300">
                    <a:moveTo>
                      <a:pt x="113824" y="60484"/>
                    </a:moveTo>
                    <a:cubicBezTo>
                      <a:pt x="113824" y="89943"/>
                      <a:pt x="89943" y="113824"/>
                      <a:pt x="60484" y="113824"/>
                    </a:cubicBezTo>
                    <a:cubicBezTo>
                      <a:pt x="31025" y="113824"/>
                      <a:pt x="7144" y="89943"/>
                      <a:pt x="7144" y="60484"/>
                    </a:cubicBezTo>
                    <a:cubicBezTo>
                      <a:pt x="7144" y="31025"/>
                      <a:pt x="31025" y="7144"/>
                      <a:pt x="60484" y="7144"/>
                    </a:cubicBezTo>
                    <a:cubicBezTo>
                      <a:pt x="89943" y="7144"/>
                      <a:pt x="113824" y="31025"/>
                      <a:pt x="113824" y="6048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521" name="Freeform: Shape 521">
                <a:extLst>
                  <a:ext uri="{FF2B5EF4-FFF2-40B4-BE49-F238E27FC236}">
                    <a16:creationId xmlns="" xmlns:a16="http://schemas.microsoft.com/office/drawing/2014/main" id="{07BC3A32-35F2-4EBA-ABFE-17687AE26762}"/>
                  </a:ext>
                </a:extLst>
              </p:cNvPr>
              <p:cNvSpPr/>
              <p:nvPr/>
            </p:nvSpPr>
            <p:spPr>
              <a:xfrm>
                <a:off x="3565684" y="3481863"/>
                <a:ext cx="114300" cy="114300"/>
              </a:xfrm>
              <a:custGeom>
                <a:avLst/>
                <a:gdLst>
                  <a:gd name="connsiteX0" fmla="*/ 113824 w 114300"/>
                  <a:gd name="connsiteY0" fmla="*/ 60484 h 114300"/>
                  <a:gd name="connsiteX1" fmla="*/ 60484 w 114300"/>
                  <a:gd name="connsiteY1" fmla="*/ 113824 h 114300"/>
                  <a:gd name="connsiteX2" fmla="*/ 7144 w 114300"/>
                  <a:gd name="connsiteY2" fmla="*/ 60484 h 114300"/>
                  <a:gd name="connsiteX3" fmla="*/ 60484 w 114300"/>
                  <a:gd name="connsiteY3" fmla="*/ 7144 h 114300"/>
                  <a:gd name="connsiteX4" fmla="*/ 113824 w 114300"/>
                  <a:gd name="connsiteY4" fmla="*/ 60484 h 114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300" h="114300">
                    <a:moveTo>
                      <a:pt x="113824" y="60484"/>
                    </a:moveTo>
                    <a:cubicBezTo>
                      <a:pt x="113824" y="89943"/>
                      <a:pt x="89943" y="113824"/>
                      <a:pt x="60484" y="113824"/>
                    </a:cubicBezTo>
                    <a:cubicBezTo>
                      <a:pt x="31025" y="113824"/>
                      <a:pt x="7144" y="89943"/>
                      <a:pt x="7144" y="60484"/>
                    </a:cubicBezTo>
                    <a:cubicBezTo>
                      <a:pt x="7144" y="31025"/>
                      <a:pt x="31025" y="7144"/>
                      <a:pt x="60484" y="7144"/>
                    </a:cubicBezTo>
                    <a:cubicBezTo>
                      <a:pt x="89943" y="7144"/>
                      <a:pt x="113824" y="31025"/>
                      <a:pt x="113824" y="6048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522" name="Freeform: Shape 522">
                <a:extLst>
                  <a:ext uri="{FF2B5EF4-FFF2-40B4-BE49-F238E27FC236}">
                    <a16:creationId xmlns="" xmlns:a16="http://schemas.microsoft.com/office/drawing/2014/main" id="{35DBB1C0-1200-4432-95EC-F3DC349E81AB}"/>
                  </a:ext>
                </a:extLst>
              </p:cNvPr>
              <p:cNvSpPr/>
              <p:nvPr/>
            </p:nvSpPr>
            <p:spPr>
              <a:xfrm>
                <a:off x="3565684" y="3684746"/>
                <a:ext cx="114300" cy="114300"/>
              </a:xfrm>
              <a:custGeom>
                <a:avLst/>
                <a:gdLst>
                  <a:gd name="connsiteX0" fmla="*/ 113824 w 114300"/>
                  <a:gd name="connsiteY0" fmla="*/ 60484 h 114300"/>
                  <a:gd name="connsiteX1" fmla="*/ 60484 w 114300"/>
                  <a:gd name="connsiteY1" fmla="*/ 113824 h 114300"/>
                  <a:gd name="connsiteX2" fmla="*/ 7144 w 114300"/>
                  <a:gd name="connsiteY2" fmla="*/ 60484 h 114300"/>
                  <a:gd name="connsiteX3" fmla="*/ 60484 w 114300"/>
                  <a:gd name="connsiteY3" fmla="*/ 7144 h 114300"/>
                  <a:gd name="connsiteX4" fmla="*/ 113824 w 114300"/>
                  <a:gd name="connsiteY4" fmla="*/ 60484 h 114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300" h="114300">
                    <a:moveTo>
                      <a:pt x="113824" y="60484"/>
                    </a:moveTo>
                    <a:cubicBezTo>
                      <a:pt x="113824" y="89943"/>
                      <a:pt x="89943" y="113824"/>
                      <a:pt x="60484" y="113824"/>
                    </a:cubicBezTo>
                    <a:cubicBezTo>
                      <a:pt x="31025" y="113824"/>
                      <a:pt x="7144" y="89943"/>
                      <a:pt x="7144" y="60484"/>
                    </a:cubicBezTo>
                    <a:cubicBezTo>
                      <a:pt x="7144" y="31025"/>
                      <a:pt x="31025" y="7144"/>
                      <a:pt x="60484" y="7144"/>
                    </a:cubicBezTo>
                    <a:cubicBezTo>
                      <a:pt x="89943" y="7144"/>
                      <a:pt x="113824" y="31025"/>
                      <a:pt x="113824" y="6048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523" name="Freeform: Shape 523">
                <a:extLst>
                  <a:ext uri="{FF2B5EF4-FFF2-40B4-BE49-F238E27FC236}">
                    <a16:creationId xmlns="" xmlns:a16="http://schemas.microsoft.com/office/drawing/2014/main" id="{2C31D903-D243-43D4-8FE3-AD11B5AD54B4}"/>
                  </a:ext>
                </a:extLst>
              </p:cNvPr>
              <p:cNvSpPr/>
              <p:nvPr/>
            </p:nvSpPr>
            <p:spPr>
              <a:xfrm>
                <a:off x="3565684" y="3886676"/>
                <a:ext cx="114300" cy="114300"/>
              </a:xfrm>
              <a:custGeom>
                <a:avLst/>
                <a:gdLst>
                  <a:gd name="connsiteX0" fmla="*/ 113824 w 114300"/>
                  <a:gd name="connsiteY0" fmla="*/ 60484 h 114300"/>
                  <a:gd name="connsiteX1" fmla="*/ 60484 w 114300"/>
                  <a:gd name="connsiteY1" fmla="*/ 113824 h 114300"/>
                  <a:gd name="connsiteX2" fmla="*/ 7144 w 114300"/>
                  <a:gd name="connsiteY2" fmla="*/ 60484 h 114300"/>
                  <a:gd name="connsiteX3" fmla="*/ 60484 w 114300"/>
                  <a:gd name="connsiteY3" fmla="*/ 7144 h 114300"/>
                  <a:gd name="connsiteX4" fmla="*/ 113824 w 114300"/>
                  <a:gd name="connsiteY4" fmla="*/ 60484 h 114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300" h="114300">
                    <a:moveTo>
                      <a:pt x="113824" y="60484"/>
                    </a:moveTo>
                    <a:cubicBezTo>
                      <a:pt x="113824" y="89943"/>
                      <a:pt x="89943" y="113824"/>
                      <a:pt x="60484" y="113824"/>
                    </a:cubicBezTo>
                    <a:cubicBezTo>
                      <a:pt x="31025" y="113824"/>
                      <a:pt x="7144" y="89943"/>
                      <a:pt x="7144" y="60484"/>
                    </a:cubicBezTo>
                    <a:cubicBezTo>
                      <a:pt x="7144" y="31025"/>
                      <a:pt x="31025" y="7144"/>
                      <a:pt x="60484" y="7144"/>
                    </a:cubicBezTo>
                    <a:cubicBezTo>
                      <a:pt x="89943" y="7144"/>
                      <a:pt x="113824" y="31025"/>
                      <a:pt x="113824" y="6048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524" name="Freeform: Shape 524">
                <a:extLst>
                  <a:ext uri="{FF2B5EF4-FFF2-40B4-BE49-F238E27FC236}">
                    <a16:creationId xmlns="" xmlns:a16="http://schemas.microsoft.com/office/drawing/2014/main" id="{EBCC7D73-ACBF-4B61-87EC-D6FF08745543}"/>
                  </a:ext>
                </a:extLst>
              </p:cNvPr>
              <p:cNvSpPr/>
              <p:nvPr/>
            </p:nvSpPr>
            <p:spPr>
              <a:xfrm>
                <a:off x="3565684" y="4088606"/>
                <a:ext cx="114300" cy="114300"/>
              </a:xfrm>
              <a:custGeom>
                <a:avLst/>
                <a:gdLst>
                  <a:gd name="connsiteX0" fmla="*/ 113824 w 114300"/>
                  <a:gd name="connsiteY0" fmla="*/ 60484 h 114300"/>
                  <a:gd name="connsiteX1" fmla="*/ 60484 w 114300"/>
                  <a:gd name="connsiteY1" fmla="*/ 113824 h 114300"/>
                  <a:gd name="connsiteX2" fmla="*/ 7144 w 114300"/>
                  <a:gd name="connsiteY2" fmla="*/ 60484 h 114300"/>
                  <a:gd name="connsiteX3" fmla="*/ 60484 w 114300"/>
                  <a:gd name="connsiteY3" fmla="*/ 7144 h 114300"/>
                  <a:gd name="connsiteX4" fmla="*/ 113824 w 114300"/>
                  <a:gd name="connsiteY4" fmla="*/ 60484 h 114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300" h="114300">
                    <a:moveTo>
                      <a:pt x="113824" y="60484"/>
                    </a:moveTo>
                    <a:cubicBezTo>
                      <a:pt x="113824" y="89943"/>
                      <a:pt x="89943" y="113824"/>
                      <a:pt x="60484" y="113824"/>
                    </a:cubicBezTo>
                    <a:cubicBezTo>
                      <a:pt x="31025" y="113824"/>
                      <a:pt x="7144" y="89943"/>
                      <a:pt x="7144" y="60484"/>
                    </a:cubicBezTo>
                    <a:cubicBezTo>
                      <a:pt x="7144" y="31025"/>
                      <a:pt x="31025" y="7144"/>
                      <a:pt x="60484" y="7144"/>
                    </a:cubicBezTo>
                    <a:cubicBezTo>
                      <a:pt x="89943" y="7144"/>
                      <a:pt x="113824" y="31025"/>
                      <a:pt x="113824" y="6048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525" name="Freeform: Shape 525">
                <a:extLst>
                  <a:ext uri="{FF2B5EF4-FFF2-40B4-BE49-F238E27FC236}">
                    <a16:creationId xmlns="" xmlns:a16="http://schemas.microsoft.com/office/drawing/2014/main" id="{8813182F-F8BE-4F50-AA48-814F698DA386}"/>
                  </a:ext>
                </a:extLst>
              </p:cNvPr>
              <p:cNvSpPr/>
              <p:nvPr/>
            </p:nvSpPr>
            <p:spPr>
              <a:xfrm>
                <a:off x="3565684" y="4290536"/>
                <a:ext cx="114300" cy="114300"/>
              </a:xfrm>
              <a:custGeom>
                <a:avLst/>
                <a:gdLst>
                  <a:gd name="connsiteX0" fmla="*/ 113824 w 114300"/>
                  <a:gd name="connsiteY0" fmla="*/ 60484 h 114300"/>
                  <a:gd name="connsiteX1" fmla="*/ 60484 w 114300"/>
                  <a:gd name="connsiteY1" fmla="*/ 113824 h 114300"/>
                  <a:gd name="connsiteX2" fmla="*/ 7144 w 114300"/>
                  <a:gd name="connsiteY2" fmla="*/ 60484 h 114300"/>
                  <a:gd name="connsiteX3" fmla="*/ 60484 w 114300"/>
                  <a:gd name="connsiteY3" fmla="*/ 7144 h 114300"/>
                  <a:gd name="connsiteX4" fmla="*/ 113824 w 114300"/>
                  <a:gd name="connsiteY4" fmla="*/ 60484 h 114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300" h="114300">
                    <a:moveTo>
                      <a:pt x="113824" y="60484"/>
                    </a:moveTo>
                    <a:cubicBezTo>
                      <a:pt x="113824" y="89943"/>
                      <a:pt x="89943" y="113824"/>
                      <a:pt x="60484" y="113824"/>
                    </a:cubicBezTo>
                    <a:cubicBezTo>
                      <a:pt x="31025" y="113824"/>
                      <a:pt x="7144" y="89943"/>
                      <a:pt x="7144" y="60484"/>
                    </a:cubicBezTo>
                    <a:cubicBezTo>
                      <a:pt x="7144" y="31025"/>
                      <a:pt x="31025" y="7144"/>
                      <a:pt x="60484" y="7144"/>
                    </a:cubicBezTo>
                    <a:cubicBezTo>
                      <a:pt x="89943" y="7144"/>
                      <a:pt x="113824" y="31025"/>
                      <a:pt x="113824" y="6048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526" name="Freeform: Shape 526">
                <a:extLst>
                  <a:ext uri="{FF2B5EF4-FFF2-40B4-BE49-F238E27FC236}">
                    <a16:creationId xmlns="" xmlns:a16="http://schemas.microsoft.com/office/drawing/2014/main" id="{24174054-6283-45DE-9F93-740BF7111425}"/>
                  </a:ext>
                </a:extLst>
              </p:cNvPr>
              <p:cNvSpPr/>
              <p:nvPr/>
            </p:nvSpPr>
            <p:spPr>
              <a:xfrm>
                <a:off x="3565684" y="4493418"/>
                <a:ext cx="114300" cy="114300"/>
              </a:xfrm>
              <a:custGeom>
                <a:avLst/>
                <a:gdLst>
                  <a:gd name="connsiteX0" fmla="*/ 113824 w 114300"/>
                  <a:gd name="connsiteY0" fmla="*/ 60484 h 114300"/>
                  <a:gd name="connsiteX1" fmla="*/ 60484 w 114300"/>
                  <a:gd name="connsiteY1" fmla="*/ 113824 h 114300"/>
                  <a:gd name="connsiteX2" fmla="*/ 7144 w 114300"/>
                  <a:gd name="connsiteY2" fmla="*/ 60484 h 114300"/>
                  <a:gd name="connsiteX3" fmla="*/ 60484 w 114300"/>
                  <a:gd name="connsiteY3" fmla="*/ 7144 h 114300"/>
                  <a:gd name="connsiteX4" fmla="*/ 113824 w 114300"/>
                  <a:gd name="connsiteY4" fmla="*/ 60484 h 114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300" h="114300">
                    <a:moveTo>
                      <a:pt x="113824" y="60484"/>
                    </a:moveTo>
                    <a:cubicBezTo>
                      <a:pt x="113824" y="89943"/>
                      <a:pt x="89943" y="113824"/>
                      <a:pt x="60484" y="113824"/>
                    </a:cubicBezTo>
                    <a:cubicBezTo>
                      <a:pt x="31025" y="113824"/>
                      <a:pt x="7144" y="89943"/>
                      <a:pt x="7144" y="60484"/>
                    </a:cubicBezTo>
                    <a:cubicBezTo>
                      <a:pt x="7144" y="31025"/>
                      <a:pt x="31025" y="7144"/>
                      <a:pt x="60484" y="7144"/>
                    </a:cubicBezTo>
                    <a:cubicBezTo>
                      <a:pt x="89943" y="7144"/>
                      <a:pt x="113824" y="31025"/>
                      <a:pt x="113824" y="6048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527" name="Freeform: Shape 527">
                <a:extLst>
                  <a:ext uri="{FF2B5EF4-FFF2-40B4-BE49-F238E27FC236}">
                    <a16:creationId xmlns="" xmlns:a16="http://schemas.microsoft.com/office/drawing/2014/main" id="{DB17D6FC-5046-4F25-9B52-E023D5BF2E00}"/>
                  </a:ext>
                </a:extLst>
              </p:cNvPr>
              <p:cNvSpPr/>
              <p:nvPr/>
            </p:nvSpPr>
            <p:spPr>
              <a:xfrm>
                <a:off x="3360896" y="2267426"/>
                <a:ext cx="123825" cy="123825"/>
              </a:xfrm>
              <a:custGeom>
                <a:avLst/>
                <a:gdLst>
                  <a:gd name="connsiteX0" fmla="*/ 117634 w 123825"/>
                  <a:gd name="connsiteY0" fmla="*/ 62389 h 123825"/>
                  <a:gd name="connsiteX1" fmla="*/ 62389 w 123825"/>
                  <a:gd name="connsiteY1" fmla="*/ 117634 h 123825"/>
                  <a:gd name="connsiteX2" fmla="*/ 7144 w 123825"/>
                  <a:gd name="connsiteY2" fmla="*/ 62389 h 123825"/>
                  <a:gd name="connsiteX3" fmla="*/ 62389 w 123825"/>
                  <a:gd name="connsiteY3" fmla="*/ 7144 h 123825"/>
                  <a:gd name="connsiteX4" fmla="*/ 117634 w 123825"/>
                  <a:gd name="connsiteY4" fmla="*/ 62389 h 123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825" h="123825">
                    <a:moveTo>
                      <a:pt x="117634" y="62389"/>
                    </a:moveTo>
                    <a:cubicBezTo>
                      <a:pt x="117634" y="92900"/>
                      <a:pt x="92900" y="117634"/>
                      <a:pt x="62389" y="117634"/>
                    </a:cubicBezTo>
                    <a:cubicBezTo>
                      <a:pt x="31878" y="117634"/>
                      <a:pt x="7144" y="92900"/>
                      <a:pt x="7144" y="62389"/>
                    </a:cubicBezTo>
                    <a:cubicBezTo>
                      <a:pt x="7144" y="31878"/>
                      <a:pt x="31878" y="7144"/>
                      <a:pt x="62389" y="7144"/>
                    </a:cubicBezTo>
                    <a:cubicBezTo>
                      <a:pt x="92900" y="7144"/>
                      <a:pt x="117634" y="31878"/>
                      <a:pt x="117634" y="623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528" name="Freeform: Shape 528">
                <a:extLst>
                  <a:ext uri="{FF2B5EF4-FFF2-40B4-BE49-F238E27FC236}">
                    <a16:creationId xmlns="" xmlns:a16="http://schemas.microsoft.com/office/drawing/2014/main" id="{D3283834-5511-496D-BA3D-9FD607B4F48F}"/>
                  </a:ext>
                </a:extLst>
              </p:cNvPr>
              <p:cNvSpPr/>
              <p:nvPr/>
            </p:nvSpPr>
            <p:spPr>
              <a:xfrm>
                <a:off x="3360896" y="2469356"/>
                <a:ext cx="123825" cy="123825"/>
              </a:xfrm>
              <a:custGeom>
                <a:avLst/>
                <a:gdLst>
                  <a:gd name="connsiteX0" fmla="*/ 117634 w 123825"/>
                  <a:gd name="connsiteY0" fmla="*/ 62389 h 123825"/>
                  <a:gd name="connsiteX1" fmla="*/ 62389 w 123825"/>
                  <a:gd name="connsiteY1" fmla="*/ 117634 h 123825"/>
                  <a:gd name="connsiteX2" fmla="*/ 7144 w 123825"/>
                  <a:gd name="connsiteY2" fmla="*/ 62389 h 123825"/>
                  <a:gd name="connsiteX3" fmla="*/ 62389 w 123825"/>
                  <a:gd name="connsiteY3" fmla="*/ 7144 h 123825"/>
                  <a:gd name="connsiteX4" fmla="*/ 117634 w 123825"/>
                  <a:gd name="connsiteY4" fmla="*/ 62389 h 123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825" h="123825">
                    <a:moveTo>
                      <a:pt x="117634" y="62389"/>
                    </a:moveTo>
                    <a:cubicBezTo>
                      <a:pt x="117634" y="92900"/>
                      <a:pt x="92900" y="117634"/>
                      <a:pt x="62389" y="117634"/>
                    </a:cubicBezTo>
                    <a:cubicBezTo>
                      <a:pt x="31878" y="117634"/>
                      <a:pt x="7144" y="92900"/>
                      <a:pt x="7144" y="62389"/>
                    </a:cubicBezTo>
                    <a:cubicBezTo>
                      <a:pt x="7144" y="31878"/>
                      <a:pt x="31878" y="7144"/>
                      <a:pt x="62389" y="7144"/>
                    </a:cubicBezTo>
                    <a:cubicBezTo>
                      <a:pt x="92900" y="7144"/>
                      <a:pt x="117634" y="31878"/>
                      <a:pt x="117634" y="623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529" name="Freeform: Shape 529">
                <a:extLst>
                  <a:ext uri="{FF2B5EF4-FFF2-40B4-BE49-F238E27FC236}">
                    <a16:creationId xmlns="" xmlns:a16="http://schemas.microsoft.com/office/drawing/2014/main" id="{C94EE410-9115-422E-BD56-D5F3130F0495}"/>
                  </a:ext>
                </a:extLst>
              </p:cNvPr>
              <p:cNvSpPr/>
              <p:nvPr/>
            </p:nvSpPr>
            <p:spPr>
              <a:xfrm>
                <a:off x="3360896" y="2671286"/>
                <a:ext cx="123825" cy="123825"/>
              </a:xfrm>
              <a:custGeom>
                <a:avLst/>
                <a:gdLst>
                  <a:gd name="connsiteX0" fmla="*/ 117634 w 123825"/>
                  <a:gd name="connsiteY0" fmla="*/ 62389 h 123825"/>
                  <a:gd name="connsiteX1" fmla="*/ 62389 w 123825"/>
                  <a:gd name="connsiteY1" fmla="*/ 117634 h 123825"/>
                  <a:gd name="connsiteX2" fmla="*/ 7144 w 123825"/>
                  <a:gd name="connsiteY2" fmla="*/ 62389 h 123825"/>
                  <a:gd name="connsiteX3" fmla="*/ 62389 w 123825"/>
                  <a:gd name="connsiteY3" fmla="*/ 7144 h 123825"/>
                  <a:gd name="connsiteX4" fmla="*/ 117634 w 123825"/>
                  <a:gd name="connsiteY4" fmla="*/ 62389 h 123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825" h="123825">
                    <a:moveTo>
                      <a:pt x="117634" y="62389"/>
                    </a:moveTo>
                    <a:cubicBezTo>
                      <a:pt x="117634" y="92900"/>
                      <a:pt x="92900" y="117634"/>
                      <a:pt x="62389" y="117634"/>
                    </a:cubicBezTo>
                    <a:cubicBezTo>
                      <a:pt x="31878" y="117634"/>
                      <a:pt x="7144" y="92900"/>
                      <a:pt x="7144" y="62389"/>
                    </a:cubicBezTo>
                    <a:cubicBezTo>
                      <a:pt x="7144" y="31878"/>
                      <a:pt x="31878" y="7144"/>
                      <a:pt x="62389" y="7144"/>
                    </a:cubicBezTo>
                    <a:cubicBezTo>
                      <a:pt x="92900" y="7144"/>
                      <a:pt x="117634" y="31878"/>
                      <a:pt x="117634" y="623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530" name="Freeform: Shape 530">
                <a:extLst>
                  <a:ext uri="{FF2B5EF4-FFF2-40B4-BE49-F238E27FC236}">
                    <a16:creationId xmlns="" xmlns:a16="http://schemas.microsoft.com/office/drawing/2014/main" id="{998ED375-19A9-492D-85C4-BCB42AB60452}"/>
                  </a:ext>
                </a:extLst>
              </p:cNvPr>
              <p:cNvSpPr/>
              <p:nvPr/>
            </p:nvSpPr>
            <p:spPr>
              <a:xfrm>
                <a:off x="3361849" y="2874168"/>
                <a:ext cx="123825" cy="123825"/>
              </a:xfrm>
              <a:custGeom>
                <a:avLst/>
                <a:gdLst>
                  <a:gd name="connsiteX0" fmla="*/ 7144 w 123825"/>
                  <a:gd name="connsiteY0" fmla="*/ 62389 h 123825"/>
                  <a:gd name="connsiteX1" fmla="*/ 62389 w 123825"/>
                  <a:gd name="connsiteY1" fmla="*/ 117634 h 123825"/>
                  <a:gd name="connsiteX2" fmla="*/ 117634 w 123825"/>
                  <a:gd name="connsiteY2" fmla="*/ 62389 h 123825"/>
                  <a:gd name="connsiteX3" fmla="*/ 62389 w 123825"/>
                  <a:gd name="connsiteY3" fmla="*/ 7144 h 123825"/>
                  <a:gd name="connsiteX4" fmla="*/ 7144 w 123825"/>
                  <a:gd name="connsiteY4" fmla="*/ 62389 h 123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825" h="123825">
                    <a:moveTo>
                      <a:pt x="7144" y="62389"/>
                    </a:moveTo>
                    <a:cubicBezTo>
                      <a:pt x="7144" y="92869"/>
                      <a:pt x="31909" y="117634"/>
                      <a:pt x="62389" y="117634"/>
                    </a:cubicBezTo>
                    <a:cubicBezTo>
                      <a:pt x="92869" y="117634"/>
                      <a:pt x="117634" y="92869"/>
                      <a:pt x="117634" y="62389"/>
                    </a:cubicBezTo>
                    <a:cubicBezTo>
                      <a:pt x="117634" y="31909"/>
                      <a:pt x="92869" y="7144"/>
                      <a:pt x="62389" y="7144"/>
                    </a:cubicBezTo>
                    <a:cubicBezTo>
                      <a:pt x="31909" y="7144"/>
                      <a:pt x="7144" y="31909"/>
                      <a:pt x="7144" y="623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531" name="Freeform: Shape 531">
                <a:extLst>
                  <a:ext uri="{FF2B5EF4-FFF2-40B4-BE49-F238E27FC236}">
                    <a16:creationId xmlns="" xmlns:a16="http://schemas.microsoft.com/office/drawing/2014/main" id="{CA698D42-B9BC-4E9D-926C-F06C1A1F05BD}"/>
                  </a:ext>
                </a:extLst>
              </p:cNvPr>
              <p:cNvSpPr/>
              <p:nvPr/>
            </p:nvSpPr>
            <p:spPr>
              <a:xfrm>
                <a:off x="3360896" y="3076098"/>
                <a:ext cx="123825" cy="123825"/>
              </a:xfrm>
              <a:custGeom>
                <a:avLst/>
                <a:gdLst>
                  <a:gd name="connsiteX0" fmla="*/ 117634 w 123825"/>
                  <a:gd name="connsiteY0" fmla="*/ 62389 h 123825"/>
                  <a:gd name="connsiteX1" fmla="*/ 62389 w 123825"/>
                  <a:gd name="connsiteY1" fmla="*/ 117634 h 123825"/>
                  <a:gd name="connsiteX2" fmla="*/ 7144 w 123825"/>
                  <a:gd name="connsiteY2" fmla="*/ 62389 h 123825"/>
                  <a:gd name="connsiteX3" fmla="*/ 62389 w 123825"/>
                  <a:gd name="connsiteY3" fmla="*/ 7144 h 123825"/>
                  <a:gd name="connsiteX4" fmla="*/ 117634 w 123825"/>
                  <a:gd name="connsiteY4" fmla="*/ 62389 h 123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825" h="123825">
                    <a:moveTo>
                      <a:pt x="117634" y="62389"/>
                    </a:moveTo>
                    <a:cubicBezTo>
                      <a:pt x="117634" y="92900"/>
                      <a:pt x="92900" y="117634"/>
                      <a:pt x="62389" y="117634"/>
                    </a:cubicBezTo>
                    <a:cubicBezTo>
                      <a:pt x="31878" y="117634"/>
                      <a:pt x="7144" y="92900"/>
                      <a:pt x="7144" y="62389"/>
                    </a:cubicBezTo>
                    <a:cubicBezTo>
                      <a:pt x="7144" y="31878"/>
                      <a:pt x="31878" y="7144"/>
                      <a:pt x="62389" y="7144"/>
                    </a:cubicBezTo>
                    <a:cubicBezTo>
                      <a:pt x="92900" y="7144"/>
                      <a:pt x="117634" y="31878"/>
                      <a:pt x="117634" y="623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532" name="Freeform: Shape 532">
                <a:extLst>
                  <a:ext uri="{FF2B5EF4-FFF2-40B4-BE49-F238E27FC236}">
                    <a16:creationId xmlns="" xmlns:a16="http://schemas.microsoft.com/office/drawing/2014/main" id="{6C28550C-0C95-42D9-8B8A-B57D685F3E02}"/>
                  </a:ext>
                </a:extLst>
              </p:cNvPr>
              <p:cNvSpPr/>
              <p:nvPr/>
            </p:nvSpPr>
            <p:spPr>
              <a:xfrm>
                <a:off x="3360896" y="3278028"/>
                <a:ext cx="123825" cy="123825"/>
              </a:xfrm>
              <a:custGeom>
                <a:avLst/>
                <a:gdLst>
                  <a:gd name="connsiteX0" fmla="*/ 117634 w 123825"/>
                  <a:gd name="connsiteY0" fmla="*/ 62389 h 123825"/>
                  <a:gd name="connsiteX1" fmla="*/ 62389 w 123825"/>
                  <a:gd name="connsiteY1" fmla="*/ 117634 h 123825"/>
                  <a:gd name="connsiteX2" fmla="*/ 7144 w 123825"/>
                  <a:gd name="connsiteY2" fmla="*/ 62389 h 123825"/>
                  <a:gd name="connsiteX3" fmla="*/ 62389 w 123825"/>
                  <a:gd name="connsiteY3" fmla="*/ 7144 h 123825"/>
                  <a:gd name="connsiteX4" fmla="*/ 117634 w 123825"/>
                  <a:gd name="connsiteY4" fmla="*/ 62389 h 123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825" h="123825">
                    <a:moveTo>
                      <a:pt x="117634" y="62389"/>
                    </a:moveTo>
                    <a:cubicBezTo>
                      <a:pt x="117634" y="92900"/>
                      <a:pt x="92900" y="117634"/>
                      <a:pt x="62389" y="117634"/>
                    </a:cubicBezTo>
                    <a:cubicBezTo>
                      <a:pt x="31878" y="117634"/>
                      <a:pt x="7144" y="92900"/>
                      <a:pt x="7144" y="62389"/>
                    </a:cubicBezTo>
                    <a:cubicBezTo>
                      <a:pt x="7144" y="31878"/>
                      <a:pt x="31878" y="7144"/>
                      <a:pt x="62389" y="7144"/>
                    </a:cubicBezTo>
                    <a:cubicBezTo>
                      <a:pt x="92900" y="7144"/>
                      <a:pt x="117634" y="31878"/>
                      <a:pt x="117634" y="623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533" name="Freeform: Shape 533">
                <a:extLst>
                  <a:ext uri="{FF2B5EF4-FFF2-40B4-BE49-F238E27FC236}">
                    <a16:creationId xmlns="" xmlns:a16="http://schemas.microsoft.com/office/drawing/2014/main" id="{B8FA96EB-8AB4-48A1-BD52-94A24A7F45BC}"/>
                  </a:ext>
                </a:extLst>
              </p:cNvPr>
              <p:cNvSpPr/>
              <p:nvPr/>
            </p:nvSpPr>
            <p:spPr>
              <a:xfrm>
                <a:off x="3360896" y="3479958"/>
                <a:ext cx="123825" cy="123825"/>
              </a:xfrm>
              <a:custGeom>
                <a:avLst/>
                <a:gdLst>
                  <a:gd name="connsiteX0" fmla="*/ 117634 w 123825"/>
                  <a:gd name="connsiteY0" fmla="*/ 62389 h 123825"/>
                  <a:gd name="connsiteX1" fmla="*/ 62389 w 123825"/>
                  <a:gd name="connsiteY1" fmla="*/ 117634 h 123825"/>
                  <a:gd name="connsiteX2" fmla="*/ 7144 w 123825"/>
                  <a:gd name="connsiteY2" fmla="*/ 62389 h 123825"/>
                  <a:gd name="connsiteX3" fmla="*/ 62389 w 123825"/>
                  <a:gd name="connsiteY3" fmla="*/ 7144 h 123825"/>
                  <a:gd name="connsiteX4" fmla="*/ 117634 w 123825"/>
                  <a:gd name="connsiteY4" fmla="*/ 62389 h 123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825" h="123825">
                    <a:moveTo>
                      <a:pt x="117634" y="62389"/>
                    </a:moveTo>
                    <a:cubicBezTo>
                      <a:pt x="117634" y="92900"/>
                      <a:pt x="92900" y="117634"/>
                      <a:pt x="62389" y="117634"/>
                    </a:cubicBezTo>
                    <a:cubicBezTo>
                      <a:pt x="31878" y="117634"/>
                      <a:pt x="7144" y="92900"/>
                      <a:pt x="7144" y="62389"/>
                    </a:cubicBezTo>
                    <a:cubicBezTo>
                      <a:pt x="7144" y="31878"/>
                      <a:pt x="31878" y="7144"/>
                      <a:pt x="62389" y="7144"/>
                    </a:cubicBezTo>
                    <a:cubicBezTo>
                      <a:pt x="92900" y="7144"/>
                      <a:pt x="117634" y="31878"/>
                      <a:pt x="117634" y="623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534" name="Freeform: Shape 534">
                <a:extLst>
                  <a:ext uri="{FF2B5EF4-FFF2-40B4-BE49-F238E27FC236}">
                    <a16:creationId xmlns="" xmlns:a16="http://schemas.microsoft.com/office/drawing/2014/main" id="{70DC73A5-BA2F-47AF-B8CC-E2D1CABA6865}"/>
                  </a:ext>
                </a:extLst>
              </p:cNvPr>
              <p:cNvSpPr/>
              <p:nvPr/>
            </p:nvSpPr>
            <p:spPr>
              <a:xfrm>
                <a:off x="3360896" y="3682841"/>
                <a:ext cx="123825" cy="123825"/>
              </a:xfrm>
              <a:custGeom>
                <a:avLst/>
                <a:gdLst>
                  <a:gd name="connsiteX0" fmla="*/ 117634 w 123825"/>
                  <a:gd name="connsiteY0" fmla="*/ 62389 h 123825"/>
                  <a:gd name="connsiteX1" fmla="*/ 62389 w 123825"/>
                  <a:gd name="connsiteY1" fmla="*/ 117634 h 123825"/>
                  <a:gd name="connsiteX2" fmla="*/ 7144 w 123825"/>
                  <a:gd name="connsiteY2" fmla="*/ 62389 h 123825"/>
                  <a:gd name="connsiteX3" fmla="*/ 62389 w 123825"/>
                  <a:gd name="connsiteY3" fmla="*/ 7144 h 123825"/>
                  <a:gd name="connsiteX4" fmla="*/ 117634 w 123825"/>
                  <a:gd name="connsiteY4" fmla="*/ 62389 h 123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825" h="123825">
                    <a:moveTo>
                      <a:pt x="117634" y="62389"/>
                    </a:moveTo>
                    <a:cubicBezTo>
                      <a:pt x="117634" y="92900"/>
                      <a:pt x="92900" y="117634"/>
                      <a:pt x="62389" y="117634"/>
                    </a:cubicBezTo>
                    <a:cubicBezTo>
                      <a:pt x="31878" y="117634"/>
                      <a:pt x="7144" y="92900"/>
                      <a:pt x="7144" y="62389"/>
                    </a:cubicBezTo>
                    <a:cubicBezTo>
                      <a:pt x="7144" y="31878"/>
                      <a:pt x="31878" y="7144"/>
                      <a:pt x="62389" y="7144"/>
                    </a:cubicBezTo>
                    <a:cubicBezTo>
                      <a:pt x="92900" y="7144"/>
                      <a:pt x="117634" y="31878"/>
                      <a:pt x="117634" y="623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535" name="Freeform: Shape 535">
                <a:extLst>
                  <a:ext uri="{FF2B5EF4-FFF2-40B4-BE49-F238E27FC236}">
                    <a16:creationId xmlns="" xmlns:a16="http://schemas.microsoft.com/office/drawing/2014/main" id="{369BFF76-DAFC-466F-8713-625725F1A62F}"/>
                  </a:ext>
                </a:extLst>
              </p:cNvPr>
              <p:cNvSpPr/>
              <p:nvPr/>
            </p:nvSpPr>
            <p:spPr>
              <a:xfrm>
                <a:off x="3360896" y="3884771"/>
                <a:ext cx="123825" cy="123825"/>
              </a:xfrm>
              <a:custGeom>
                <a:avLst/>
                <a:gdLst>
                  <a:gd name="connsiteX0" fmla="*/ 117634 w 123825"/>
                  <a:gd name="connsiteY0" fmla="*/ 62389 h 123825"/>
                  <a:gd name="connsiteX1" fmla="*/ 62389 w 123825"/>
                  <a:gd name="connsiteY1" fmla="*/ 117634 h 123825"/>
                  <a:gd name="connsiteX2" fmla="*/ 7144 w 123825"/>
                  <a:gd name="connsiteY2" fmla="*/ 62389 h 123825"/>
                  <a:gd name="connsiteX3" fmla="*/ 62389 w 123825"/>
                  <a:gd name="connsiteY3" fmla="*/ 7144 h 123825"/>
                  <a:gd name="connsiteX4" fmla="*/ 117634 w 123825"/>
                  <a:gd name="connsiteY4" fmla="*/ 62389 h 123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825" h="123825">
                    <a:moveTo>
                      <a:pt x="117634" y="62389"/>
                    </a:moveTo>
                    <a:cubicBezTo>
                      <a:pt x="117634" y="92900"/>
                      <a:pt x="92900" y="117634"/>
                      <a:pt x="62389" y="117634"/>
                    </a:cubicBezTo>
                    <a:cubicBezTo>
                      <a:pt x="31878" y="117634"/>
                      <a:pt x="7144" y="92900"/>
                      <a:pt x="7144" y="62389"/>
                    </a:cubicBezTo>
                    <a:cubicBezTo>
                      <a:pt x="7144" y="31878"/>
                      <a:pt x="31878" y="7144"/>
                      <a:pt x="62389" y="7144"/>
                    </a:cubicBezTo>
                    <a:cubicBezTo>
                      <a:pt x="92900" y="7144"/>
                      <a:pt x="117634" y="31878"/>
                      <a:pt x="117634" y="623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536" name="Freeform: Shape 536">
                <a:extLst>
                  <a:ext uri="{FF2B5EF4-FFF2-40B4-BE49-F238E27FC236}">
                    <a16:creationId xmlns="" xmlns:a16="http://schemas.microsoft.com/office/drawing/2014/main" id="{376ADDD7-6B8E-4E1B-9C8C-3265A8C69E7F}"/>
                  </a:ext>
                </a:extLst>
              </p:cNvPr>
              <p:cNvSpPr/>
              <p:nvPr/>
            </p:nvSpPr>
            <p:spPr>
              <a:xfrm>
                <a:off x="3361849" y="4086701"/>
                <a:ext cx="123825" cy="123825"/>
              </a:xfrm>
              <a:custGeom>
                <a:avLst/>
                <a:gdLst>
                  <a:gd name="connsiteX0" fmla="*/ 7144 w 123825"/>
                  <a:gd name="connsiteY0" fmla="*/ 62389 h 123825"/>
                  <a:gd name="connsiteX1" fmla="*/ 62389 w 123825"/>
                  <a:gd name="connsiteY1" fmla="*/ 117634 h 123825"/>
                  <a:gd name="connsiteX2" fmla="*/ 117634 w 123825"/>
                  <a:gd name="connsiteY2" fmla="*/ 62389 h 123825"/>
                  <a:gd name="connsiteX3" fmla="*/ 62389 w 123825"/>
                  <a:gd name="connsiteY3" fmla="*/ 7144 h 123825"/>
                  <a:gd name="connsiteX4" fmla="*/ 7144 w 123825"/>
                  <a:gd name="connsiteY4" fmla="*/ 62389 h 123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825" h="123825">
                    <a:moveTo>
                      <a:pt x="7144" y="62389"/>
                    </a:moveTo>
                    <a:cubicBezTo>
                      <a:pt x="7144" y="92869"/>
                      <a:pt x="31909" y="117634"/>
                      <a:pt x="62389" y="117634"/>
                    </a:cubicBezTo>
                    <a:cubicBezTo>
                      <a:pt x="92869" y="117634"/>
                      <a:pt x="117634" y="92869"/>
                      <a:pt x="117634" y="62389"/>
                    </a:cubicBezTo>
                    <a:cubicBezTo>
                      <a:pt x="117634" y="31909"/>
                      <a:pt x="92869" y="7144"/>
                      <a:pt x="62389" y="7144"/>
                    </a:cubicBezTo>
                    <a:cubicBezTo>
                      <a:pt x="31909" y="7144"/>
                      <a:pt x="7144" y="31909"/>
                      <a:pt x="7144" y="623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537" name="Freeform: Shape 537">
                <a:extLst>
                  <a:ext uri="{FF2B5EF4-FFF2-40B4-BE49-F238E27FC236}">
                    <a16:creationId xmlns="" xmlns:a16="http://schemas.microsoft.com/office/drawing/2014/main" id="{D20EF56C-E904-4BC6-A4A0-028A086E608B}"/>
                  </a:ext>
                </a:extLst>
              </p:cNvPr>
              <p:cNvSpPr/>
              <p:nvPr/>
            </p:nvSpPr>
            <p:spPr>
              <a:xfrm>
                <a:off x="3360896" y="4288631"/>
                <a:ext cx="123825" cy="123825"/>
              </a:xfrm>
              <a:custGeom>
                <a:avLst/>
                <a:gdLst>
                  <a:gd name="connsiteX0" fmla="*/ 117634 w 123825"/>
                  <a:gd name="connsiteY0" fmla="*/ 62389 h 123825"/>
                  <a:gd name="connsiteX1" fmla="*/ 62389 w 123825"/>
                  <a:gd name="connsiteY1" fmla="*/ 117634 h 123825"/>
                  <a:gd name="connsiteX2" fmla="*/ 7144 w 123825"/>
                  <a:gd name="connsiteY2" fmla="*/ 62389 h 123825"/>
                  <a:gd name="connsiteX3" fmla="*/ 62389 w 123825"/>
                  <a:gd name="connsiteY3" fmla="*/ 7144 h 123825"/>
                  <a:gd name="connsiteX4" fmla="*/ 117634 w 123825"/>
                  <a:gd name="connsiteY4" fmla="*/ 62389 h 123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825" h="123825">
                    <a:moveTo>
                      <a:pt x="117634" y="62389"/>
                    </a:moveTo>
                    <a:cubicBezTo>
                      <a:pt x="117634" y="92900"/>
                      <a:pt x="92900" y="117634"/>
                      <a:pt x="62389" y="117634"/>
                    </a:cubicBezTo>
                    <a:cubicBezTo>
                      <a:pt x="31878" y="117634"/>
                      <a:pt x="7144" y="92900"/>
                      <a:pt x="7144" y="62389"/>
                    </a:cubicBezTo>
                    <a:cubicBezTo>
                      <a:pt x="7144" y="31878"/>
                      <a:pt x="31878" y="7144"/>
                      <a:pt x="62389" y="7144"/>
                    </a:cubicBezTo>
                    <a:cubicBezTo>
                      <a:pt x="92900" y="7144"/>
                      <a:pt x="117634" y="31878"/>
                      <a:pt x="117634" y="623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538" name="Freeform: Shape 538">
                <a:extLst>
                  <a:ext uri="{FF2B5EF4-FFF2-40B4-BE49-F238E27FC236}">
                    <a16:creationId xmlns="" xmlns:a16="http://schemas.microsoft.com/office/drawing/2014/main" id="{6A4CA3B3-482E-4526-97EA-8D05301A9788}"/>
                  </a:ext>
                </a:extLst>
              </p:cNvPr>
              <p:cNvSpPr/>
              <p:nvPr/>
            </p:nvSpPr>
            <p:spPr>
              <a:xfrm>
                <a:off x="3360896" y="4491513"/>
                <a:ext cx="123825" cy="123825"/>
              </a:xfrm>
              <a:custGeom>
                <a:avLst/>
                <a:gdLst>
                  <a:gd name="connsiteX0" fmla="*/ 117634 w 123825"/>
                  <a:gd name="connsiteY0" fmla="*/ 62389 h 123825"/>
                  <a:gd name="connsiteX1" fmla="*/ 62389 w 123825"/>
                  <a:gd name="connsiteY1" fmla="*/ 117634 h 123825"/>
                  <a:gd name="connsiteX2" fmla="*/ 7144 w 123825"/>
                  <a:gd name="connsiteY2" fmla="*/ 62389 h 123825"/>
                  <a:gd name="connsiteX3" fmla="*/ 62389 w 123825"/>
                  <a:gd name="connsiteY3" fmla="*/ 7144 h 123825"/>
                  <a:gd name="connsiteX4" fmla="*/ 117634 w 123825"/>
                  <a:gd name="connsiteY4" fmla="*/ 62389 h 123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825" h="123825">
                    <a:moveTo>
                      <a:pt x="117634" y="62389"/>
                    </a:moveTo>
                    <a:cubicBezTo>
                      <a:pt x="117634" y="92900"/>
                      <a:pt x="92900" y="117634"/>
                      <a:pt x="62389" y="117634"/>
                    </a:cubicBezTo>
                    <a:cubicBezTo>
                      <a:pt x="31878" y="117634"/>
                      <a:pt x="7144" y="92900"/>
                      <a:pt x="7144" y="62389"/>
                    </a:cubicBezTo>
                    <a:cubicBezTo>
                      <a:pt x="7144" y="31878"/>
                      <a:pt x="31878" y="7144"/>
                      <a:pt x="62389" y="7144"/>
                    </a:cubicBezTo>
                    <a:cubicBezTo>
                      <a:pt x="92900" y="7144"/>
                      <a:pt x="117634" y="31878"/>
                      <a:pt x="117634" y="623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539" name="Freeform: Shape 539">
                <a:extLst>
                  <a:ext uri="{FF2B5EF4-FFF2-40B4-BE49-F238E27FC236}">
                    <a16:creationId xmlns="" xmlns:a16="http://schemas.microsoft.com/office/drawing/2014/main" id="{93F78F18-EFC9-4A06-B7C1-0EC44944DB44}"/>
                  </a:ext>
                </a:extLst>
              </p:cNvPr>
              <p:cNvSpPr/>
              <p:nvPr/>
            </p:nvSpPr>
            <p:spPr>
              <a:xfrm>
                <a:off x="3158014" y="2266473"/>
                <a:ext cx="123825" cy="123825"/>
              </a:xfrm>
              <a:custGeom>
                <a:avLst/>
                <a:gdLst>
                  <a:gd name="connsiteX0" fmla="*/ 119539 w 123825"/>
                  <a:gd name="connsiteY0" fmla="*/ 63341 h 123825"/>
                  <a:gd name="connsiteX1" fmla="*/ 63341 w 123825"/>
                  <a:gd name="connsiteY1" fmla="*/ 119539 h 123825"/>
                  <a:gd name="connsiteX2" fmla="*/ 7144 w 123825"/>
                  <a:gd name="connsiteY2" fmla="*/ 63341 h 123825"/>
                  <a:gd name="connsiteX3" fmla="*/ 63341 w 123825"/>
                  <a:gd name="connsiteY3" fmla="*/ 7144 h 123825"/>
                  <a:gd name="connsiteX4" fmla="*/ 119539 w 123825"/>
                  <a:gd name="connsiteY4" fmla="*/ 63341 h 123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825" h="123825">
                    <a:moveTo>
                      <a:pt x="119539" y="63341"/>
                    </a:moveTo>
                    <a:cubicBezTo>
                      <a:pt x="119539" y="94378"/>
                      <a:pt x="94378" y="119539"/>
                      <a:pt x="63341" y="119539"/>
                    </a:cubicBezTo>
                    <a:cubicBezTo>
                      <a:pt x="32304" y="119539"/>
                      <a:pt x="7144" y="94378"/>
                      <a:pt x="7144" y="63341"/>
                    </a:cubicBezTo>
                    <a:cubicBezTo>
                      <a:pt x="7144" y="32304"/>
                      <a:pt x="32304" y="7144"/>
                      <a:pt x="63341" y="7144"/>
                    </a:cubicBezTo>
                    <a:cubicBezTo>
                      <a:pt x="94378" y="7144"/>
                      <a:pt x="119539" y="32304"/>
                      <a:pt x="119539" y="6334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540" name="Freeform: Shape 540">
                <a:extLst>
                  <a:ext uri="{FF2B5EF4-FFF2-40B4-BE49-F238E27FC236}">
                    <a16:creationId xmlns="" xmlns:a16="http://schemas.microsoft.com/office/drawing/2014/main" id="{0F9A0200-02A1-4C84-BEA2-285F1BC1944D}"/>
                  </a:ext>
                </a:extLst>
              </p:cNvPr>
              <p:cNvSpPr/>
              <p:nvPr/>
            </p:nvSpPr>
            <p:spPr>
              <a:xfrm>
                <a:off x="3158014" y="2468403"/>
                <a:ext cx="123825" cy="123825"/>
              </a:xfrm>
              <a:custGeom>
                <a:avLst/>
                <a:gdLst>
                  <a:gd name="connsiteX0" fmla="*/ 119539 w 123825"/>
                  <a:gd name="connsiteY0" fmla="*/ 63341 h 123825"/>
                  <a:gd name="connsiteX1" fmla="*/ 63341 w 123825"/>
                  <a:gd name="connsiteY1" fmla="*/ 119539 h 123825"/>
                  <a:gd name="connsiteX2" fmla="*/ 7144 w 123825"/>
                  <a:gd name="connsiteY2" fmla="*/ 63341 h 123825"/>
                  <a:gd name="connsiteX3" fmla="*/ 63341 w 123825"/>
                  <a:gd name="connsiteY3" fmla="*/ 7144 h 123825"/>
                  <a:gd name="connsiteX4" fmla="*/ 119539 w 123825"/>
                  <a:gd name="connsiteY4" fmla="*/ 63341 h 123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825" h="123825">
                    <a:moveTo>
                      <a:pt x="119539" y="63341"/>
                    </a:moveTo>
                    <a:cubicBezTo>
                      <a:pt x="119539" y="94378"/>
                      <a:pt x="94378" y="119539"/>
                      <a:pt x="63341" y="119539"/>
                    </a:cubicBezTo>
                    <a:cubicBezTo>
                      <a:pt x="32304" y="119539"/>
                      <a:pt x="7144" y="94378"/>
                      <a:pt x="7144" y="63341"/>
                    </a:cubicBezTo>
                    <a:cubicBezTo>
                      <a:pt x="7144" y="32304"/>
                      <a:pt x="32304" y="7144"/>
                      <a:pt x="63341" y="7144"/>
                    </a:cubicBezTo>
                    <a:cubicBezTo>
                      <a:pt x="94378" y="7144"/>
                      <a:pt x="119539" y="32304"/>
                      <a:pt x="119539" y="6334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541" name="Freeform: Shape 541">
                <a:extLst>
                  <a:ext uri="{FF2B5EF4-FFF2-40B4-BE49-F238E27FC236}">
                    <a16:creationId xmlns="" xmlns:a16="http://schemas.microsoft.com/office/drawing/2014/main" id="{40C0B9F9-B5BC-49AE-82E9-80ACB83480DF}"/>
                  </a:ext>
                </a:extLst>
              </p:cNvPr>
              <p:cNvSpPr/>
              <p:nvPr/>
            </p:nvSpPr>
            <p:spPr>
              <a:xfrm>
                <a:off x="3158014" y="2670333"/>
                <a:ext cx="123825" cy="123825"/>
              </a:xfrm>
              <a:custGeom>
                <a:avLst/>
                <a:gdLst>
                  <a:gd name="connsiteX0" fmla="*/ 119539 w 123825"/>
                  <a:gd name="connsiteY0" fmla="*/ 63341 h 123825"/>
                  <a:gd name="connsiteX1" fmla="*/ 63341 w 123825"/>
                  <a:gd name="connsiteY1" fmla="*/ 119539 h 123825"/>
                  <a:gd name="connsiteX2" fmla="*/ 7144 w 123825"/>
                  <a:gd name="connsiteY2" fmla="*/ 63341 h 123825"/>
                  <a:gd name="connsiteX3" fmla="*/ 63341 w 123825"/>
                  <a:gd name="connsiteY3" fmla="*/ 7144 h 123825"/>
                  <a:gd name="connsiteX4" fmla="*/ 119539 w 123825"/>
                  <a:gd name="connsiteY4" fmla="*/ 63341 h 123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825" h="123825">
                    <a:moveTo>
                      <a:pt x="119539" y="63341"/>
                    </a:moveTo>
                    <a:cubicBezTo>
                      <a:pt x="119539" y="94378"/>
                      <a:pt x="94378" y="119539"/>
                      <a:pt x="63341" y="119539"/>
                    </a:cubicBezTo>
                    <a:cubicBezTo>
                      <a:pt x="32304" y="119539"/>
                      <a:pt x="7144" y="94378"/>
                      <a:pt x="7144" y="63341"/>
                    </a:cubicBezTo>
                    <a:cubicBezTo>
                      <a:pt x="7144" y="32304"/>
                      <a:pt x="32304" y="7144"/>
                      <a:pt x="63341" y="7144"/>
                    </a:cubicBezTo>
                    <a:cubicBezTo>
                      <a:pt x="94378" y="7144"/>
                      <a:pt x="119539" y="32304"/>
                      <a:pt x="119539" y="6334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542" name="Freeform: Shape 542">
                <a:extLst>
                  <a:ext uri="{FF2B5EF4-FFF2-40B4-BE49-F238E27FC236}">
                    <a16:creationId xmlns="" xmlns:a16="http://schemas.microsoft.com/office/drawing/2014/main" id="{49947A84-DBD2-45DC-B53B-28D544BD1DC0}"/>
                  </a:ext>
                </a:extLst>
              </p:cNvPr>
              <p:cNvSpPr/>
              <p:nvPr/>
            </p:nvSpPr>
            <p:spPr>
              <a:xfrm>
                <a:off x="3158014" y="2873216"/>
                <a:ext cx="123825" cy="123825"/>
              </a:xfrm>
              <a:custGeom>
                <a:avLst/>
                <a:gdLst>
                  <a:gd name="connsiteX0" fmla="*/ 119539 w 123825"/>
                  <a:gd name="connsiteY0" fmla="*/ 63341 h 123825"/>
                  <a:gd name="connsiteX1" fmla="*/ 63341 w 123825"/>
                  <a:gd name="connsiteY1" fmla="*/ 119539 h 123825"/>
                  <a:gd name="connsiteX2" fmla="*/ 7144 w 123825"/>
                  <a:gd name="connsiteY2" fmla="*/ 63341 h 123825"/>
                  <a:gd name="connsiteX3" fmla="*/ 63341 w 123825"/>
                  <a:gd name="connsiteY3" fmla="*/ 7144 h 123825"/>
                  <a:gd name="connsiteX4" fmla="*/ 119539 w 123825"/>
                  <a:gd name="connsiteY4" fmla="*/ 63341 h 123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825" h="123825">
                    <a:moveTo>
                      <a:pt x="119539" y="63341"/>
                    </a:moveTo>
                    <a:cubicBezTo>
                      <a:pt x="119539" y="94378"/>
                      <a:pt x="94378" y="119539"/>
                      <a:pt x="63341" y="119539"/>
                    </a:cubicBezTo>
                    <a:cubicBezTo>
                      <a:pt x="32304" y="119539"/>
                      <a:pt x="7144" y="94378"/>
                      <a:pt x="7144" y="63341"/>
                    </a:cubicBezTo>
                    <a:cubicBezTo>
                      <a:pt x="7144" y="32304"/>
                      <a:pt x="32304" y="7144"/>
                      <a:pt x="63341" y="7144"/>
                    </a:cubicBezTo>
                    <a:cubicBezTo>
                      <a:pt x="94378" y="7144"/>
                      <a:pt x="119539" y="32304"/>
                      <a:pt x="119539" y="6334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543" name="Freeform: Shape 543">
                <a:extLst>
                  <a:ext uri="{FF2B5EF4-FFF2-40B4-BE49-F238E27FC236}">
                    <a16:creationId xmlns="" xmlns:a16="http://schemas.microsoft.com/office/drawing/2014/main" id="{2E40EEC1-F554-4E8D-96CC-7F23406C3898}"/>
                  </a:ext>
                </a:extLst>
              </p:cNvPr>
              <p:cNvSpPr/>
              <p:nvPr/>
            </p:nvSpPr>
            <p:spPr>
              <a:xfrm>
                <a:off x="3158014" y="3075146"/>
                <a:ext cx="123825" cy="123825"/>
              </a:xfrm>
              <a:custGeom>
                <a:avLst/>
                <a:gdLst>
                  <a:gd name="connsiteX0" fmla="*/ 119539 w 123825"/>
                  <a:gd name="connsiteY0" fmla="*/ 63341 h 123825"/>
                  <a:gd name="connsiteX1" fmla="*/ 63341 w 123825"/>
                  <a:gd name="connsiteY1" fmla="*/ 119539 h 123825"/>
                  <a:gd name="connsiteX2" fmla="*/ 7144 w 123825"/>
                  <a:gd name="connsiteY2" fmla="*/ 63341 h 123825"/>
                  <a:gd name="connsiteX3" fmla="*/ 63341 w 123825"/>
                  <a:gd name="connsiteY3" fmla="*/ 7144 h 123825"/>
                  <a:gd name="connsiteX4" fmla="*/ 119539 w 123825"/>
                  <a:gd name="connsiteY4" fmla="*/ 63341 h 123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825" h="123825">
                    <a:moveTo>
                      <a:pt x="119539" y="63341"/>
                    </a:moveTo>
                    <a:cubicBezTo>
                      <a:pt x="119539" y="94378"/>
                      <a:pt x="94378" y="119539"/>
                      <a:pt x="63341" y="119539"/>
                    </a:cubicBezTo>
                    <a:cubicBezTo>
                      <a:pt x="32304" y="119539"/>
                      <a:pt x="7144" y="94378"/>
                      <a:pt x="7144" y="63341"/>
                    </a:cubicBezTo>
                    <a:cubicBezTo>
                      <a:pt x="7144" y="32304"/>
                      <a:pt x="32304" y="7144"/>
                      <a:pt x="63341" y="7144"/>
                    </a:cubicBezTo>
                    <a:cubicBezTo>
                      <a:pt x="94378" y="7144"/>
                      <a:pt x="119539" y="32304"/>
                      <a:pt x="119539" y="6334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544" name="Freeform: Shape 544">
                <a:extLst>
                  <a:ext uri="{FF2B5EF4-FFF2-40B4-BE49-F238E27FC236}">
                    <a16:creationId xmlns="" xmlns:a16="http://schemas.microsoft.com/office/drawing/2014/main" id="{F95E8AB6-139B-4990-9395-EB71E6B26ADD}"/>
                  </a:ext>
                </a:extLst>
              </p:cNvPr>
              <p:cNvSpPr/>
              <p:nvPr/>
            </p:nvSpPr>
            <p:spPr>
              <a:xfrm>
                <a:off x="3158014" y="3277076"/>
                <a:ext cx="123825" cy="123825"/>
              </a:xfrm>
              <a:custGeom>
                <a:avLst/>
                <a:gdLst>
                  <a:gd name="connsiteX0" fmla="*/ 119539 w 123825"/>
                  <a:gd name="connsiteY0" fmla="*/ 63341 h 123825"/>
                  <a:gd name="connsiteX1" fmla="*/ 63341 w 123825"/>
                  <a:gd name="connsiteY1" fmla="*/ 119539 h 123825"/>
                  <a:gd name="connsiteX2" fmla="*/ 7144 w 123825"/>
                  <a:gd name="connsiteY2" fmla="*/ 63341 h 123825"/>
                  <a:gd name="connsiteX3" fmla="*/ 63341 w 123825"/>
                  <a:gd name="connsiteY3" fmla="*/ 7144 h 123825"/>
                  <a:gd name="connsiteX4" fmla="*/ 119539 w 123825"/>
                  <a:gd name="connsiteY4" fmla="*/ 63341 h 123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825" h="123825">
                    <a:moveTo>
                      <a:pt x="119539" y="63341"/>
                    </a:moveTo>
                    <a:cubicBezTo>
                      <a:pt x="119539" y="94378"/>
                      <a:pt x="94378" y="119539"/>
                      <a:pt x="63341" y="119539"/>
                    </a:cubicBezTo>
                    <a:cubicBezTo>
                      <a:pt x="32304" y="119539"/>
                      <a:pt x="7144" y="94378"/>
                      <a:pt x="7144" y="63341"/>
                    </a:cubicBezTo>
                    <a:cubicBezTo>
                      <a:pt x="7144" y="32304"/>
                      <a:pt x="32304" y="7144"/>
                      <a:pt x="63341" y="7144"/>
                    </a:cubicBezTo>
                    <a:cubicBezTo>
                      <a:pt x="94378" y="7144"/>
                      <a:pt x="119539" y="32304"/>
                      <a:pt x="119539" y="6334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545" name="Freeform: Shape 545">
                <a:extLst>
                  <a:ext uri="{FF2B5EF4-FFF2-40B4-BE49-F238E27FC236}">
                    <a16:creationId xmlns="" xmlns:a16="http://schemas.microsoft.com/office/drawing/2014/main" id="{C878B51C-0485-4711-83D2-4BA81F77E639}"/>
                  </a:ext>
                </a:extLst>
              </p:cNvPr>
              <p:cNvSpPr/>
              <p:nvPr/>
            </p:nvSpPr>
            <p:spPr>
              <a:xfrm>
                <a:off x="3158014" y="3479006"/>
                <a:ext cx="123825" cy="123825"/>
              </a:xfrm>
              <a:custGeom>
                <a:avLst/>
                <a:gdLst>
                  <a:gd name="connsiteX0" fmla="*/ 119539 w 123825"/>
                  <a:gd name="connsiteY0" fmla="*/ 63341 h 123825"/>
                  <a:gd name="connsiteX1" fmla="*/ 63341 w 123825"/>
                  <a:gd name="connsiteY1" fmla="*/ 119539 h 123825"/>
                  <a:gd name="connsiteX2" fmla="*/ 7144 w 123825"/>
                  <a:gd name="connsiteY2" fmla="*/ 63341 h 123825"/>
                  <a:gd name="connsiteX3" fmla="*/ 63341 w 123825"/>
                  <a:gd name="connsiteY3" fmla="*/ 7144 h 123825"/>
                  <a:gd name="connsiteX4" fmla="*/ 119539 w 123825"/>
                  <a:gd name="connsiteY4" fmla="*/ 63341 h 123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825" h="123825">
                    <a:moveTo>
                      <a:pt x="119539" y="63341"/>
                    </a:moveTo>
                    <a:cubicBezTo>
                      <a:pt x="119539" y="94378"/>
                      <a:pt x="94378" y="119539"/>
                      <a:pt x="63341" y="119539"/>
                    </a:cubicBezTo>
                    <a:cubicBezTo>
                      <a:pt x="32304" y="119539"/>
                      <a:pt x="7144" y="94378"/>
                      <a:pt x="7144" y="63341"/>
                    </a:cubicBezTo>
                    <a:cubicBezTo>
                      <a:pt x="7144" y="32304"/>
                      <a:pt x="32304" y="7144"/>
                      <a:pt x="63341" y="7144"/>
                    </a:cubicBezTo>
                    <a:cubicBezTo>
                      <a:pt x="94378" y="7144"/>
                      <a:pt x="119539" y="32304"/>
                      <a:pt x="119539" y="6334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546" name="Freeform: Shape 546">
                <a:extLst>
                  <a:ext uri="{FF2B5EF4-FFF2-40B4-BE49-F238E27FC236}">
                    <a16:creationId xmlns="" xmlns:a16="http://schemas.microsoft.com/office/drawing/2014/main" id="{89CEB1CB-6643-46F3-9637-67E34646DA21}"/>
                  </a:ext>
                </a:extLst>
              </p:cNvPr>
              <p:cNvSpPr/>
              <p:nvPr/>
            </p:nvSpPr>
            <p:spPr>
              <a:xfrm>
                <a:off x="3158014" y="3681888"/>
                <a:ext cx="123825" cy="123825"/>
              </a:xfrm>
              <a:custGeom>
                <a:avLst/>
                <a:gdLst>
                  <a:gd name="connsiteX0" fmla="*/ 119539 w 123825"/>
                  <a:gd name="connsiteY0" fmla="*/ 63341 h 123825"/>
                  <a:gd name="connsiteX1" fmla="*/ 63341 w 123825"/>
                  <a:gd name="connsiteY1" fmla="*/ 119539 h 123825"/>
                  <a:gd name="connsiteX2" fmla="*/ 7144 w 123825"/>
                  <a:gd name="connsiteY2" fmla="*/ 63341 h 123825"/>
                  <a:gd name="connsiteX3" fmla="*/ 63341 w 123825"/>
                  <a:gd name="connsiteY3" fmla="*/ 7144 h 123825"/>
                  <a:gd name="connsiteX4" fmla="*/ 119539 w 123825"/>
                  <a:gd name="connsiteY4" fmla="*/ 63341 h 123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825" h="123825">
                    <a:moveTo>
                      <a:pt x="119539" y="63341"/>
                    </a:moveTo>
                    <a:cubicBezTo>
                      <a:pt x="119539" y="94378"/>
                      <a:pt x="94378" y="119539"/>
                      <a:pt x="63341" y="119539"/>
                    </a:cubicBezTo>
                    <a:cubicBezTo>
                      <a:pt x="32304" y="119539"/>
                      <a:pt x="7144" y="94378"/>
                      <a:pt x="7144" y="63341"/>
                    </a:cubicBezTo>
                    <a:cubicBezTo>
                      <a:pt x="7144" y="32304"/>
                      <a:pt x="32304" y="7144"/>
                      <a:pt x="63341" y="7144"/>
                    </a:cubicBezTo>
                    <a:cubicBezTo>
                      <a:pt x="94378" y="7144"/>
                      <a:pt x="119539" y="32304"/>
                      <a:pt x="119539" y="6334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547" name="Freeform: Shape 547">
                <a:extLst>
                  <a:ext uri="{FF2B5EF4-FFF2-40B4-BE49-F238E27FC236}">
                    <a16:creationId xmlns="" xmlns:a16="http://schemas.microsoft.com/office/drawing/2014/main" id="{FEA27509-2E74-4FAD-B6B9-C61AA3BCE0EC}"/>
                  </a:ext>
                </a:extLst>
              </p:cNvPr>
              <p:cNvSpPr/>
              <p:nvPr/>
            </p:nvSpPr>
            <p:spPr>
              <a:xfrm>
                <a:off x="3158014" y="3883818"/>
                <a:ext cx="123825" cy="123825"/>
              </a:xfrm>
              <a:custGeom>
                <a:avLst/>
                <a:gdLst>
                  <a:gd name="connsiteX0" fmla="*/ 119539 w 123825"/>
                  <a:gd name="connsiteY0" fmla="*/ 63341 h 123825"/>
                  <a:gd name="connsiteX1" fmla="*/ 63341 w 123825"/>
                  <a:gd name="connsiteY1" fmla="*/ 119539 h 123825"/>
                  <a:gd name="connsiteX2" fmla="*/ 7144 w 123825"/>
                  <a:gd name="connsiteY2" fmla="*/ 63341 h 123825"/>
                  <a:gd name="connsiteX3" fmla="*/ 63341 w 123825"/>
                  <a:gd name="connsiteY3" fmla="*/ 7144 h 123825"/>
                  <a:gd name="connsiteX4" fmla="*/ 119539 w 123825"/>
                  <a:gd name="connsiteY4" fmla="*/ 63341 h 123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825" h="123825">
                    <a:moveTo>
                      <a:pt x="119539" y="63341"/>
                    </a:moveTo>
                    <a:cubicBezTo>
                      <a:pt x="119539" y="94378"/>
                      <a:pt x="94378" y="119539"/>
                      <a:pt x="63341" y="119539"/>
                    </a:cubicBezTo>
                    <a:cubicBezTo>
                      <a:pt x="32304" y="119539"/>
                      <a:pt x="7144" y="94378"/>
                      <a:pt x="7144" y="63341"/>
                    </a:cubicBezTo>
                    <a:cubicBezTo>
                      <a:pt x="7144" y="32304"/>
                      <a:pt x="32304" y="7144"/>
                      <a:pt x="63341" y="7144"/>
                    </a:cubicBezTo>
                    <a:cubicBezTo>
                      <a:pt x="94378" y="7144"/>
                      <a:pt x="119539" y="32304"/>
                      <a:pt x="119539" y="6334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548" name="Freeform: Shape 548">
                <a:extLst>
                  <a:ext uri="{FF2B5EF4-FFF2-40B4-BE49-F238E27FC236}">
                    <a16:creationId xmlns="" xmlns:a16="http://schemas.microsoft.com/office/drawing/2014/main" id="{CEE7DEE1-4191-4564-A293-6928137B6506}"/>
                  </a:ext>
                </a:extLst>
              </p:cNvPr>
              <p:cNvSpPr/>
              <p:nvPr/>
            </p:nvSpPr>
            <p:spPr>
              <a:xfrm>
                <a:off x="3158014" y="4085748"/>
                <a:ext cx="123825" cy="123825"/>
              </a:xfrm>
              <a:custGeom>
                <a:avLst/>
                <a:gdLst>
                  <a:gd name="connsiteX0" fmla="*/ 119539 w 123825"/>
                  <a:gd name="connsiteY0" fmla="*/ 63341 h 123825"/>
                  <a:gd name="connsiteX1" fmla="*/ 63341 w 123825"/>
                  <a:gd name="connsiteY1" fmla="*/ 119539 h 123825"/>
                  <a:gd name="connsiteX2" fmla="*/ 7144 w 123825"/>
                  <a:gd name="connsiteY2" fmla="*/ 63341 h 123825"/>
                  <a:gd name="connsiteX3" fmla="*/ 63341 w 123825"/>
                  <a:gd name="connsiteY3" fmla="*/ 7144 h 123825"/>
                  <a:gd name="connsiteX4" fmla="*/ 119539 w 123825"/>
                  <a:gd name="connsiteY4" fmla="*/ 63341 h 123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825" h="123825">
                    <a:moveTo>
                      <a:pt x="119539" y="63341"/>
                    </a:moveTo>
                    <a:cubicBezTo>
                      <a:pt x="119539" y="94378"/>
                      <a:pt x="94378" y="119539"/>
                      <a:pt x="63341" y="119539"/>
                    </a:cubicBezTo>
                    <a:cubicBezTo>
                      <a:pt x="32304" y="119539"/>
                      <a:pt x="7144" y="94378"/>
                      <a:pt x="7144" y="63341"/>
                    </a:cubicBezTo>
                    <a:cubicBezTo>
                      <a:pt x="7144" y="32304"/>
                      <a:pt x="32304" y="7144"/>
                      <a:pt x="63341" y="7144"/>
                    </a:cubicBezTo>
                    <a:cubicBezTo>
                      <a:pt x="94378" y="7144"/>
                      <a:pt x="119539" y="32304"/>
                      <a:pt x="119539" y="6334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549" name="Freeform: Shape 549">
                <a:extLst>
                  <a:ext uri="{FF2B5EF4-FFF2-40B4-BE49-F238E27FC236}">
                    <a16:creationId xmlns="" xmlns:a16="http://schemas.microsoft.com/office/drawing/2014/main" id="{AC61C481-5600-4BEA-8B47-17060DC65A45}"/>
                  </a:ext>
                </a:extLst>
              </p:cNvPr>
              <p:cNvSpPr/>
              <p:nvPr/>
            </p:nvSpPr>
            <p:spPr>
              <a:xfrm>
                <a:off x="3158014" y="4287678"/>
                <a:ext cx="123825" cy="123825"/>
              </a:xfrm>
              <a:custGeom>
                <a:avLst/>
                <a:gdLst>
                  <a:gd name="connsiteX0" fmla="*/ 119539 w 123825"/>
                  <a:gd name="connsiteY0" fmla="*/ 63341 h 123825"/>
                  <a:gd name="connsiteX1" fmla="*/ 63341 w 123825"/>
                  <a:gd name="connsiteY1" fmla="*/ 119539 h 123825"/>
                  <a:gd name="connsiteX2" fmla="*/ 7144 w 123825"/>
                  <a:gd name="connsiteY2" fmla="*/ 63341 h 123825"/>
                  <a:gd name="connsiteX3" fmla="*/ 63341 w 123825"/>
                  <a:gd name="connsiteY3" fmla="*/ 7144 h 123825"/>
                  <a:gd name="connsiteX4" fmla="*/ 119539 w 123825"/>
                  <a:gd name="connsiteY4" fmla="*/ 63341 h 123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825" h="123825">
                    <a:moveTo>
                      <a:pt x="119539" y="63341"/>
                    </a:moveTo>
                    <a:cubicBezTo>
                      <a:pt x="119539" y="94378"/>
                      <a:pt x="94378" y="119539"/>
                      <a:pt x="63341" y="119539"/>
                    </a:cubicBezTo>
                    <a:cubicBezTo>
                      <a:pt x="32304" y="119539"/>
                      <a:pt x="7144" y="94378"/>
                      <a:pt x="7144" y="63341"/>
                    </a:cubicBezTo>
                    <a:cubicBezTo>
                      <a:pt x="7144" y="32304"/>
                      <a:pt x="32304" y="7144"/>
                      <a:pt x="63341" y="7144"/>
                    </a:cubicBezTo>
                    <a:cubicBezTo>
                      <a:pt x="94378" y="7144"/>
                      <a:pt x="119539" y="32304"/>
                      <a:pt x="119539" y="6334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550" name="Freeform: Shape 550">
                <a:extLst>
                  <a:ext uri="{FF2B5EF4-FFF2-40B4-BE49-F238E27FC236}">
                    <a16:creationId xmlns="" xmlns:a16="http://schemas.microsoft.com/office/drawing/2014/main" id="{5818D9D5-1484-4D34-977E-3BD3959851EC}"/>
                  </a:ext>
                </a:extLst>
              </p:cNvPr>
              <p:cNvSpPr/>
              <p:nvPr/>
            </p:nvSpPr>
            <p:spPr>
              <a:xfrm>
                <a:off x="3158014" y="4490561"/>
                <a:ext cx="123825" cy="123825"/>
              </a:xfrm>
              <a:custGeom>
                <a:avLst/>
                <a:gdLst>
                  <a:gd name="connsiteX0" fmla="*/ 119539 w 123825"/>
                  <a:gd name="connsiteY0" fmla="*/ 63341 h 123825"/>
                  <a:gd name="connsiteX1" fmla="*/ 63341 w 123825"/>
                  <a:gd name="connsiteY1" fmla="*/ 119539 h 123825"/>
                  <a:gd name="connsiteX2" fmla="*/ 7144 w 123825"/>
                  <a:gd name="connsiteY2" fmla="*/ 63341 h 123825"/>
                  <a:gd name="connsiteX3" fmla="*/ 63341 w 123825"/>
                  <a:gd name="connsiteY3" fmla="*/ 7144 h 123825"/>
                  <a:gd name="connsiteX4" fmla="*/ 119539 w 123825"/>
                  <a:gd name="connsiteY4" fmla="*/ 63341 h 123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825" h="123825">
                    <a:moveTo>
                      <a:pt x="119539" y="63341"/>
                    </a:moveTo>
                    <a:cubicBezTo>
                      <a:pt x="119539" y="94378"/>
                      <a:pt x="94378" y="119539"/>
                      <a:pt x="63341" y="119539"/>
                    </a:cubicBezTo>
                    <a:cubicBezTo>
                      <a:pt x="32304" y="119539"/>
                      <a:pt x="7144" y="94378"/>
                      <a:pt x="7144" y="63341"/>
                    </a:cubicBezTo>
                    <a:cubicBezTo>
                      <a:pt x="7144" y="32304"/>
                      <a:pt x="32304" y="7144"/>
                      <a:pt x="63341" y="7144"/>
                    </a:cubicBezTo>
                    <a:cubicBezTo>
                      <a:pt x="94378" y="7144"/>
                      <a:pt x="119539" y="32304"/>
                      <a:pt x="119539" y="6334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551" name="Freeform: Shape 551">
                <a:extLst>
                  <a:ext uri="{FF2B5EF4-FFF2-40B4-BE49-F238E27FC236}">
                    <a16:creationId xmlns="" xmlns:a16="http://schemas.microsoft.com/office/drawing/2014/main" id="{EA2D57B8-F1A0-4F5C-ADD0-66EFBBA4E849}"/>
                  </a:ext>
                </a:extLst>
              </p:cNvPr>
              <p:cNvSpPr/>
              <p:nvPr/>
            </p:nvSpPr>
            <p:spPr>
              <a:xfrm>
                <a:off x="2954179" y="2264568"/>
                <a:ext cx="123825" cy="123825"/>
              </a:xfrm>
              <a:custGeom>
                <a:avLst/>
                <a:gdLst>
                  <a:gd name="connsiteX0" fmla="*/ 123349 w 123825"/>
                  <a:gd name="connsiteY0" fmla="*/ 65246 h 123825"/>
                  <a:gd name="connsiteX1" fmla="*/ 65246 w 123825"/>
                  <a:gd name="connsiteY1" fmla="*/ 123349 h 123825"/>
                  <a:gd name="connsiteX2" fmla="*/ 7144 w 123825"/>
                  <a:gd name="connsiteY2" fmla="*/ 65246 h 123825"/>
                  <a:gd name="connsiteX3" fmla="*/ 65246 w 123825"/>
                  <a:gd name="connsiteY3" fmla="*/ 7144 h 123825"/>
                  <a:gd name="connsiteX4" fmla="*/ 123349 w 123825"/>
                  <a:gd name="connsiteY4" fmla="*/ 65246 h 123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825" h="123825">
                    <a:moveTo>
                      <a:pt x="123349" y="65246"/>
                    </a:moveTo>
                    <a:cubicBezTo>
                      <a:pt x="123349" y="97335"/>
                      <a:pt x="97335" y="123349"/>
                      <a:pt x="65246" y="123349"/>
                    </a:cubicBezTo>
                    <a:cubicBezTo>
                      <a:pt x="33157" y="123349"/>
                      <a:pt x="7144" y="97335"/>
                      <a:pt x="7144" y="65246"/>
                    </a:cubicBezTo>
                    <a:cubicBezTo>
                      <a:pt x="7144" y="33157"/>
                      <a:pt x="33157" y="7144"/>
                      <a:pt x="65246" y="7144"/>
                    </a:cubicBezTo>
                    <a:cubicBezTo>
                      <a:pt x="97335" y="7144"/>
                      <a:pt x="123349" y="33157"/>
                      <a:pt x="123349" y="6524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552" name="Freeform: Shape 552">
                <a:extLst>
                  <a:ext uri="{FF2B5EF4-FFF2-40B4-BE49-F238E27FC236}">
                    <a16:creationId xmlns="" xmlns:a16="http://schemas.microsoft.com/office/drawing/2014/main" id="{6F24452A-B563-4489-B847-9208B79E257D}"/>
                  </a:ext>
                </a:extLst>
              </p:cNvPr>
              <p:cNvSpPr/>
              <p:nvPr/>
            </p:nvSpPr>
            <p:spPr>
              <a:xfrm>
                <a:off x="2954179" y="2466498"/>
                <a:ext cx="123825" cy="123825"/>
              </a:xfrm>
              <a:custGeom>
                <a:avLst/>
                <a:gdLst>
                  <a:gd name="connsiteX0" fmla="*/ 123349 w 123825"/>
                  <a:gd name="connsiteY0" fmla="*/ 65246 h 123825"/>
                  <a:gd name="connsiteX1" fmla="*/ 65246 w 123825"/>
                  <a:gd name="connsiteY1" fmla="*/ 123349 h 123825"/>
                  <a:gd name="connsiteX2" fmla="*/ 7144 w 123825"/>
                  <a:gd name="connsiteY2" fmla="*/ 65246 h 123825"/>
                  <a:gd name="connsiteX3" fmla="*/ 65246 w 123825"/>
                  <a:gd name="connsiteY3" fmla="*/ 7144 h 123825"/>
                  <a:gd name="connsiteX4" fmla="*/ 123349 w 123825"/>
                  <a:gd name="connsiteY4" fmla="*/ 65246 h 123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825" h="123825">
                    <a:moveTo>
                      <a:pt x="123349" y="65246"/>
                    </a:moveTo>
                    <a:cubicBezTo>
                      <a:pt x="123349" y="97335"/>
                      <a:pt x="97335" y="123349"/>
                      <a:pt x="65246" y="123349"/>
                    </a:cubicBezTo>
                    <a:cubicBezTo>
                      <a:pt x="33157" y="123349"/>
                      <a:pt x="7144" y="97335"/>
                      <a:pt x="7144" y="65246"/>
                    </a:cubicBezTo>
                    <a:cubicBezTo>
                      <a:pt x="7144" y="33157"/>
                      <a:pt x="33157" y="7144"/>
                      <a:pt x="65246" y="7144"/>
                    </a:cubicBezTo>
                    <a:cubicBezTo>
                      <a:pt x="97335" y="7144"/>
                      <a:pt x="123349" y="33157"/>
                      <a:pt x="123349" y="6524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553" name="Freeform: Shape 553">
                <a:extLst>
                  <a:ext uri="{FF2B5EF4-FFF2-40B4-BE49-F238E27FC236}">
                    <a16:creationId xmlns="" xmlns:a16="http://schemas.microsoft.com/office/drawing/2014/main" id="{19D0D1B7-7C25-4301-8A0A-126DD5AEBFB7}"/>
                  </a:ext>
                </a:extLst>
              </p:cNvPr>
              <p:cNvSpPr/>
              <p:nvPr/>
            </p:nvSpPr>
            <p:spPr>
              <a:xfrm>
                <a:off x="2954179" y="2668428"/>
                <a:ext cx="123825" cy="123825"/>
              </a:xfrm>
              <a:custGeom>
                <a:avLst/>
                <a:gdLst>
                  <a:gd name="connsiteX0" fmla="*/ 123349 w 123825"/>
                  <a:gd name="connsiteY0" fmla="*/ 65246 h 123825"/>
                  <a:gd name="connsiteX1" fmla="*/ 65246 w 123825"/>
                  <a:gd name="connsiteY1" fmla="*/ 123349 h 123825"/>
                  <a:gd name="connsiteX2" fmla="*/ 7144 w 123825"/>
                  <a:gd name="connsiteY2" fmla="*/ 65246 h 123825"/>
                  <a:gd name="connsiteX3" fmla="*/ 65246 w 123825"/>
                  <a:gd name="connsiteY3" fmla="*/ 7144 h 123825"/>
                  <a:gd name="connsiteX4" fmla="*/ 123349 w 123825"/>
                  <a:gd name="connsiteY4" fmla="*/ 65246 h 123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825" h="123825">
                    <a:moveTo>
                      <a:pt x="123349" y="65246"/>
                    </a:moveTo>
                    <a:cubicBezTo>
                      <a:pt x="123349" y="97335"/>
                      <a:pt x="97335" y="123349"/>
                      <a:pt x="65246" y="123349"/>
                    </a:cubicBezTo>
                    <a:cubicBezTo>
                      <a:pt x="33157" y="123349"/>
                      <a:pt x="7144" y="97335"/>
                      <a:pt x="7144" y="65246"/>
                    </a:cubicBezTo>
                    <a:cubicBezTo>
                      <a:pt x="7144" y="33157"/>
                      <a:pt x="33157" y="7144"/>
                      <a:pt x="65246" y="7144"/>
                    </a:cubicBezTo>
                    <a:cubicBezTo>
                      <a:pt x="97335" y="7144"/>
                      <a:pt x="123349" y="33157"/>
                      <a:pt x="123349" y="6524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554" name="Freeform: Shape 554">
                <a:extLst>
                  <a:ext uri="{FF2B5EF4-FFF2-40B4-BE49-F238E27FC236}">
                    <a16:creationId xmlns="" xmlns:a16="http://schemas.microsoft.com/office/drawing/2014/main" id="{E19A272A-B063-43E5-9BC0-742D50EC3265}"/>
                  </a:ext>
                </a:extLst>
              </p:cNvPr>
              <p:cNvSpPr/>
              <p:nvPr/>
            </p:nvSpPr>
            <p:spPr>
              <a:xfrm>
                <a:off x="2954179" y="2871311"/>
                <a:ext cx="123825" cy="123825"/>
              </a:xfrm>
              <a:custGeom>
                <a:avLst/>
                <a:gdLst>
                  <a:gd name="connsiteX0" fmla="*/ 123349 w 123825"/>
                  <a:gd name="connsiteY0" fmla="*/ 65246 h 123825"/>
                  <a:gd name="connsiteX1" fmla="*/ 65246 w 123825"/>
                  <a:gd name="connsiteY1" fmla="*/ 123349 h 123825"/>
                  <a:gd name="connsiteX2" fmla="*/ 7144 w 123825"/>
                  <a:gd name="connsiteY2" fmla="*/ 65246 h 123825"/>
                  <a:gd name="connsiteX3" fmla="*/ 65246 w 123825"/>
                  <a:gd name="connsiteY3" fmla="*/ 7144 h 123825"/>
                  <a:gd name="connsiteX4" fmla="*/ 123349 w 123825"/>
                  <a:gd name="connsiteY4" fmla="*/ 65246 h 123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825" h="123825">
                    <a:moveTo>
                      <a:pt x="123349" y="65246"/>
                    </a:moveTo>
                    <a:cubicBezTo>
                      <a:pt x="123349" y="97335"/>
                      <a:pt x="97335" y="123349"/>
                      <a:pt x="65246" y="123349"/>
                    </a:cubicBezTo>
                    <a:cubicBezTo>
                      <a:pt x="33157" y="123349"/>
                      <a:pt x="7144" y="97335"/>
                      <a:pt x="7144" y="65246"/>
                    </a:cubicBezTo>
                    <a:cubicBezTo>
                      <a:pt x="7144" y="33157"/>
                      <a:pt x="33157" y="7144"/>
                      <a:pt x="65246" y="7144"/>
                    </a:cubicBezTo>
                    <a:cubicBezTo>
                      <a:pt x="97335" y="7144"/>
                      <a:pt x="123349" y="33157"/>
                      <a:pt x="123349" y="6524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555" name="Freeform: Shape 555">
                <a:extLst>
                  <a:ext uri="{FF2B5EF4-FFF2-40B4-BE49-F238E27FC236}">
                    <a16:creationId xmlns="" xmlns:a16="http://schemas.microsoft.com/office/drawing/2014/main" id="{17F3473D-F2C0-4BE6-BC3B-46F6575A34CA}"/>
                  </a:ext>
                </a:extLst>
              </p:cNvPr>
              <p:cNvSpPr/>
              <p:nvPr/>
            </p:nvSpPr>
            <p:spPr>
              <a:xfrm>
                <a:off x="2954179" y="3073241"/>
                <a:ext cx="123825" cy="123825"/>
              </a:xfrm>
              <a:custGeom>
                <a:avLst/>
                <a:gdLst>
                  <a:gd name="connsiteX0" fmla="*/ 123349 w 123825"/>
                  <a:gd name="connsiteY0" fmla="*/ 65246 h 123825"/>
                  <a:gd name="connsiteX1" fmla="*/ 65246 w 123825"/>
                  <a:gd name="connsiteY1" fmla="*/ 123349 h 123825"/>
                  <a:gd name="connsiteX2" fmla="*/ 7144 w 123825"/>
                  <a:gd name="connsiteY2" fmla="*/ 65246 h 123825"/>
                  <a:gd name="connsiteX3" fmla="*/ 65246 w 123825"/>
                  <a:gd name="connsiteY3" fmla="*/ 7144 h 123825"/>
                  <a:gd name="connsiteX4" fmla="*/ 123349 w 123825"/>
                  <a:gd name="connsiteY4" fmla="*/ 65246 h 123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825" h="123825">
                    <a:moveTo>
                      <a:pt x="123349" y="65246"/>
                    </a:moveTo>
                    <a:cubicBezTo>
                      <a:pt x="123349" y="97335"/>
                      <a:pt x="97335" y="123349"/>
                      <a:pt x="65246" y="123349"/>
                    </a:cubicBezTo>
                    <a:cubicBezTo>
                      <a:pt x="33157" y="123349"/>
                      <a:pt x="7144" y="97336"/>
                      <a:pt x="7144" y="65246"/>
                    </a:cubicBezTo>
                    <a:cubicBezTo>
                      <a:pt x="7144" y="33157"/>
                      <a:pt x="33157" y="7144"/>
                      <a:pt x="65246" y="7144"/>
                    </a:cubicBezTo>
                    <a:cubicBezTo>
                      <a:pt x="97335" y="7144"/>
                      <a:pt x="123349" y="33157"/>
                      <a:pt x="123349" y="6524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556" name="Freeform: Shape 556">
                <a:extLst>
                  <a:ext uri="{FF2B5EF4-FFF2-40B4-BE49-F238E27FC236}">
                    <a16:creationId xmlns="" xmlns:a16="http://schemas.microsoft.com/office/drawing/2014/main" id="{38166860-DEBE-4037-BFD8-0E6DD89F34AA}"/>
                  </a:ext>
                </a:extLst>
              </p:cNvPr>
              <p:cNvSpPr/>
              <p:nvPr/>
            </p:nvSpPr>
            <p:spPr>
              <a:xfrm>
                <a:off x="2954179" y="3275171"/>
                <a:ext cx="123825" cy="123825"/>
              </a:xfrm>
              <a:custGeom>
                <a:avLst/>
                <a:gdLst>
                  <a:gd name="connsiteX0" fmla="*/ 123349 w 123825"/>
                  <a:gd name="connsiteY0" fmla="*/ 65246 h 123825"/>
                  <a:gd name="connsiteX1" fmla="*/ 65246 w 123825"/>
                  <a:gd name="connsiteY1" fmla="*/ 123349 h 123825"/>
                  <a:gd name="connsiteX2" fmla="*/ 7144 w 123825"/>
                  <a:gd name="connsiteY2" fmla="*/ 65246 h 123825"/>
                  <a:gd name="connsiteX3" fmla="*/ 65246 w 123825"/>
                  <a:gd name="connsiteY3" fmla="*/ 7144 h 123825"/>
                  <a:gd name="connsiteX4" fmla="*/ 123349 w 123825"/>
                  <a:gd name="connsiteY4" fmla="*/ 65246 h 123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825" h="123825">
                    <a:moveTo>
                      <a:pt x="123349" y="65246"/>
                    </a:moveTo>
                    <a:cubicBezTo>
                      <a:pt x="123349" y="97335"/>
                      <a:pt x="97335" y="123349"/>
                      <a:pt x="65246" y="123349"/>
                    </a:cubicBezTo>
                    <a:cubicBezTo>
                      <a:pt x="33157" y="123349"/>
                      <a:pt x="7144" y="97336"/>
                      <a:pt x="7144" y="65246"/>
                    </a:cubicBezTo>
                    <a:cubicBezTo>
                      <a:pt x="7144" y="33157"/>
                      <a:pt x="33157" y="7144"/>
                      <a:pt x="65246" y="7144"/>
                    </a:cubicBezTo>
                    <a:cubicBezTo>
                      <a:pt x="97335" y="7144"/>
                      <a:pt x="123349" y="33157"/>
                      <a:pt x="123349" y="6524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557" name="Freeform: Shape 557">
                <a:extLst>
                  <a:ext uri="{FF2B5EF4-FFF2-40B4-BE49-F238E27FC236}">
                    <a16:creationId xmlns="" xmlns:a16="http://schemas.microsoft.com/office/drawing/2014/main" id="{1AC271CC-50CF-4203-9333-8412D80CEEDA}"/>
                  </a:ext>
                </a:extLst>
              </p:cNvPr>
              <p:cNvSpPr/>
              <p:nvPr/>
            </p:nvSpPr>
            <p:spPr>
              <a:xfrm>
                <a:off x="2954179" y="3477101"/>
                <a:ext cx="123825" cy="123825"/>
              </a:xfrm>
              <a:custGeom>
                <a:avLst/>
                <a:gdLst>
                  <a:gd name="connsiteX0" fmla="*/ 123349 w 123825"/>
                  <a:gd name="connsiteY0" fmla="*/ 65246 h 123825"/>
                  <a:gd name="connsiteX1" fmla="*/ 65246 w 123825"/>
                  <a:gd name="connsiteY1" fmla="*/ 123349 h 123825"/>
                  <a:gd name="connsiteX2" fmla="*/ 7144 w 123825"/>
                  <a:gd name="connsiteY2" fmla="*/ 65246 h 123825"/>
                  <a:gd name="connsiteX3" fmla="*/ 65246 w 123825"/>
                  <a:gd name="connsiteY3" fmla="*/ 7144 h 123825"/>
                  <a:gd name="connsiteX4" fmla="*/ 123349 w 123825"/>
                  <a:gd name="connsiteY4" fmla="*/ 65246 h 123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825" h="123825">
                    <a:moveTo>
                      <a:pt x="123349" y="65246"/>
                    </a:moveTo>
                    <a:cubicBezTo>
                      <a:pt x="123349" y="97335"/>
                      <a:pt x="97335" y="123349"/>
                      <a:pt x="65246" y="123349"/>
                    </a:cubicBezTo>
                    <a:cubicBezTo>
                      <a:pt x="33157" y="123349"/>
                      <a:pt x="7144" y="97336"/>
                      <a:pt x="7144" y="65246"/>
                    </a:cubicBezTo>
                    <a:cubicBezTo>
                      <a:pt x="7144" y="33157"/>
                      <a:pt x="33157" y="7144"/>
                      <a:pt x="65246" y="7144"/>
                    </a:cubicBezTo>
                    <a:cubicBezTo>
                      <a:pt x="97335" y="7144"/>
                      <a:pt x="123349" y="33157"/>
                      <a:pt x="123349" y="6524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558" name="Freeform: Shape 558">
                <a:extLst>
                  <a:ext uri="{FF2B5EF4-FFF2-40B4-BE49-F238E27FC236}">
                    <a16:creationId xmlns="" xmlns:a16="http://schemas.microsoft.com/office/drawing/2014/main" id="{5857A0FE-85B8-438E-A0BE-839C2FF4C9DC}"/>
                  </a:ext>
                </a:extLst>
              </p:cNvPr>
              <p:cNvSpPr/>
              <p:nvPr/>
            </p:nvSpPr>
            <p:spPr>
              <a:xfrm>
                <a:off x="2954179" y="3679983"/>
                <a:ext cx="123825" cy="123825"/>
              </a:xfrm>
              <a:custGeom>
                <a:avLst/>
                <a:gdLst>
                  <a:gd name="connsiteX0" fmla="*/ 123349 w 123825"/>
                  <a:gd name="connsiteY0" fmla="*/ 65246 h 123825"/>
                  <a:gd name="connsiteX1" fmla="*/ 65246 w 123825"/>
                  <a:gd name="connsiteY1" fmla="*/ 123349 h 123825"/>
                  <a:gd name="connsiteX2" fmla="*/ 7144 w 123825"/>
                  <a:gd name="connsiteY2" fmla="*/ 65246 h 123825"/>
                  <a:gd name="connsiteX3" fmla="*/ 65246 w 123825"/>
                  <a:gd name="connsiteY3" fmla="*/ 7144 h 123825"/>
                  <a:gd name="connsiteX4" fmla="*/ 123349 w 123825"/>
                  <a:gd name="connsiteY4" fmla="*/ 65246 h 123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825" h="123825">
                    <a:moveTo>
                      <a:pt x="123349" y="65246"/>
                    </a:moveTo>
                    <a:cubicBezTo>
                      <a:pt x="123349" y="97335"/>
                      <a:pt x="97335" y="123349"/>
                      <a:pt x="65246" y="123349"/>
                    </a:cubicBezTo>
                    <a:cubicBezTo>
                      <a:pt x="33157" y="123349"/>
                      <a:pt x="7144" y="97336"/>
                      <a:pt x="7144" y="65246"/>
                    </a:cubicBezTo>
                    <a:cubicBezTo>
                      <a:pt x="7144" y="33157"/>
                      <a:pt x="33157" y="7144"/>
                      <a:pt x="65246" y="7144"/>
                    </a:cubicBezTo>
                    <a:cubicBezTo>
                      <a:pt x="97335" y="7144"/>
                      <a:pt x="123349" y="33157"/>
                      <a:pt x="123349" y="6524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559" name="Freeform: Shape 559">
                <a:extLst>
                  <a:ext uri="{FF2B5EF4-FFF2-40B4-BE49-F238E27FC236}">
                    <a16:creationId xmlns="" xmlns:a16="http://schemas.microsoft.com/office/drawing/2014/main" id="{005F5AC8-DE3F-4ECE-8073-F2397BCBB5B1}"/>
                  </a:ext>
                </a:extLst>
              </p:cNvPr>
              <p:cNvSpPr/>
              <p:nvPr/>
            </p:nvSpPr>
            <p:spPr>
              <a:xfrm>
                <a:off x="2954179" y="3881913"/>
                <a:ext cx="123825" cy="123825"/>
              </a:xfrm>
              <a:custGeom>
                <a:avLst/>
                <a:gdLst>
                  <a:gd name="connsiteX0" fmla="*/ 123349 w 123825"/>
                  <a:gd name="connsiteY0" fmla="*/ 65246 h 123825"/>
                  <a:gd name="connsiteX1" fmla="*/ 65246 w 123825"/>
                  <a:gd name="connsiteY1" fmla="*/ 123349 h 123825"/>
                  <a:gd name="connsiteX2" fmla="*/ 7144 w 123825"/>
                  <a:gd name="connsiteY2" fmla="*/ 65246 h 123825"/>
                  <a:gd name="connsiteX3" fmla="*/ 65246 w 123825"/>
                  <a:gd name="connsiteY3" fmla="*/ 7144 h 123825"/>
                  <a:gd name="connsiteX4" fmla="*/ 123349 w 123825"/>
                  <a:gd name="connsiteY4" fmla="*/ 65246 h 123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825" h="123825">
                    <a:moveTo>
                      <a:pt x="123349" y="65246"/>
                    </a:moveTo>
                    <a:cubicBezTo>
                      <a:pt x="123349" y="97335"/>
                      <a:pt x="97335" y="123349"/>
                      <a:pt x="65246" y="123349"/>
                    </a:cubicBezTo>
                    <a:cubicBezTo>
                      <a:pt x="33157" y="123349"/>
                      <a:pt x="7144" y="97336"/>
                      <a:pt x="7144" y="65246"/>
                    </a:cubicBezTo>
                    <a:cubicBezTo>
                      <a:pt x="7144" y="33157"/>
                      <a:pt x="33157" y="7144"/>
                      <a:pt x="65246" y="7144"/>
                    </a:cubicBezTo>
                    <a:cubicBezTo>
                      <a:pt x="97335" y="7144"/>
                      <a:pt x="123349" y="33157"/>
                      <a:pt x="123349" y="6524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560" name="Freeform: Shape 560">
                <a:extLst>
                  <a:ext uri="{FF2B5EF4-FFF2-40B4-BE49-F238E27FC236}">
                    <a16:creationId xmlns="" xmlns:a16="http://schemas.microsoft.com/office/drawing/2014/main" id="{80DEF41C-E318-4DA1-83EF-AE89DEC37627}"/>
                  </a:ext>
                </a:extLst>
              </p:cNvPr>
              <p:cNvSpPr/>
              <p:nvPr/>
            </p:nvSpPr>
            <p:spPr>
              <a:xfrm>
                <a:off x="2954179" y="4083843"/>
                <a:ext cx="123825" cy="123825"/>
              </a:xfrm>
              <a:custGeom>
                <a:avLst/>
                <a:gdLst>
                  <a:gd name="connsiteX0" fmla="*/ 7144 w 123825"/>
                  <a:gd name="connsiteY0" fmla="*/ 65246 h 123825"/>
                  <a:gd name="connsiteX1" fmla="*/ 65246 w 123825"/>
                  <a:gd name="connsiteY1" fmla="*/ 123349 h 123825"/>
                  <a:gd name="connsiteX2" fmla="*/ 123349 w 123825"/>
                  <a:gd name="connsiteY2" fmla="*/ 65246 h 123825"/>
                  <a:gd name="connsiteX3" fmla="*/ 65246 w 123825"/>
                  <a:gd name="connsiteY3" fmla="*/ 7144 h 123825"/>
                  <a:gd name="connsiteX4" fmla="*/ 7144 w 123825"/>
                  <a:gd name="connsiteY4" fmla="*/ 65246 h 123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825" h="123825">
                    <a:moveTo>
                      <a:pt x="7144" y="65246"/>
                    </a:moveTo>
                    <a:cubicBezTo>
                      <a:pt x="7144" y="96679"/>
                      <a:pt x="32861" y="123349"/>
                      <a:pt x="65246" y="123349"/>
                    </a:cubicBezTo>
                    <a:cubicBezTo>
                      <a:pt x="96679" y="123349"/>
                      <a:pt x="123349" y="97631"/>
                      <a:pt x="123349" y="65246"/>
                    </a:cubicBezTo>
                    <a:cubicBezTo>
                      <a:pt x="123349" y="32861"/>
                      <a:pt x="97631" y="7144"/>
                      <a:pt x="65246" y="7144"/>
                    </a:cubicBezTo>
                    <a:cubicBezTo>
                      <a:pt x="32861" y="7144"/>
                      <a:pt x="7144" y="33814"/>
                      <a:pt x="7144" y="6524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561" name="Freeform: Shape 561">
                <a:extLst>
                  <a:ext uri="{FF2B5EF4-FFF2-40B4-BE49-F238E27FC236}">
                    <a16:creationId xmlns="" xmlns:a16="http://schemas.microsoft.com/office/drawing/2014/main" id="{A63A381C-109A-4FED-B1EC-F92D2F80F38E}"/>
                  </a:ext>
                </a:extLst>
              </p:cNvPr>
              <p:cNvSpPr/>
              <p:nvPr/>
            </p:nvSpPr>
            <p:spPr>
              <a:xfrm>
                <a:off x="2954179" y="4285773"/>
                <a:ext cx="123825" cy="123825"/>
              </a:xfrm>
              <a:custGeom>
                <a:avLst/>
                <a:gdLst>
                  <a:gd name="connsiteX0" fmla="*/ 123349 w 123825"/>
                  <a:gd name="connsiteY0" fmla="*/ 65246 h 123825"/>
                  <a:gd name="connsiteX1" fmla="*/ 65246 w 123825"/>
                  <a:gd name="connsiteY1" fmla="*/ 123349 h 123825"/>
                  <a:gd name="connsiteX2" fmla="*/ 7144 w 123825"/>
                  <a:gd name="connsiteY2" fmla="*/ 65246 h 123825"/>
                  <a:gd name="connsiteX3" fmla="*/ 65246 w 123825"/>
                  <a:gd name="connsiteY3" fmla="*/ 7144 h 123825"/>
                  <a:gd name="connsiteX4" fmla="*/ 123349 w 123825"/>
                  <a:gd name="connsiteY4" fmla="*/ 65246 h 123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825" h="123825">
                    <a:moveTo>
                      <a:pt x="123349" y="65246"/>
                    </a:moveTo>
                    <a:cubicBezTo>
                      <a:pt x="123349" y="97335"/>
                      <a:pt x="97335" y="123349"/>
                      <a:pt x="65246" y="123349"/>
                    </a:cubicBezTo>
                    <a:cubicBezTo>
                      <a:pt x="33157" y="123349"/>
                      <a:pt x="7144" y="97335"/>
                      <a:pt x="7144" y="65246"/>
                    </a:cubicBezTo>
                    <a:cubicBezTo>
                      <a:pt x="7144" y="33157"/>
                      <a:pt x="33157" y="7144"/>
                      <a:pt x="65246" y="7144"/>
                    </a:cubicBezTo>
                    <a:cubicBezTo>
                      <a:pt x="97335" y="7144"/>
                      <a:pt x="123349" y="33157"/>
                      <a:pt x="123349" y="6524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562" name="Freeform: Shape 562">
                <a:extLst>
                  <a:ext uri="{FF2B5EF4-FFF2-40B4-BE49-F238E27FC236}">
                    <a16:creationId xmlns="" xmlns:a16="http://schemas.microsoft.com/office/drawing/2014/main" id="{D30398CE-2E0F-428F-A45A-AC10D7875CEF}"/>
                  </a:ext>
                </a:extLst>
              </p:cNvPr>
              <p:cNvSpPr/>
              <p:nvPr/>
            </p:nvSpPr>
            <p:spPr>
              <a:xfrm>
                <a:off x="2954179" y="4488656"/>
                <a:ext cx="123825" cy="123825"/>
              </a:xfrm>
              <a:custGeom>
                <a:avLst/>
                <a:gdLst>
                  <a:gd name="connsiteX0" fmla="*/ 123349 w 123825"/>
                  <a:gd name="connsiteY0" fmla="*/ 65246 h 123825"/>
                  <a:gd name="connsiteX1" fmla="*/ 65246 w 123825"/>
                  <a:gd name="connsiteY1" fmla="*/ 123349 h 123825"/>
                  <a:gd name="connsiteX2" fmla="*/ 7144 w 123825"/>
                  <a:gd name="connsiteY2" fmla="*/ 65246 h 123825"/>
                  <a:gd name="connsiteX3" fmla="*/ 65246 w 123825"/>
                  <a:gd name="connsiteY3" fmla="*/ 7144 h 123825"/>
                  <a:gd name="connsiteX4" fmla="*/ 123349 w 123825"/>
                  <a:gd name="connsiteY4" fmla="*/ 65246 h 123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825" h="123825">
                    <a:moveTo>
                      <a:pt x="123349" y="65246"/>
                    </a:moveTo>
                    <a:cubicBezTo>
                      <a:pt x="123349" y="97335"/>
                      <a:pt x="97335" y="123349"/>
                      <a:pt x="65246" y="123349"/>
                    </a:cubicBezTo>
                    <a:cubicBezTo>
                      <a:pt x="33157" y="123349"/>
                      <a:pt x="7144" y="97336"/>
                      <a:pt x="7144" y="65246"/>
                    </a:cubicBezTo>
                    <a:cubicBezTo>
                      <a:pt x="7144" y="33157"/>
                      <a:pt x="33157" y="7144"/>
                      <a:pt x="65246" y="7144"/>
                    </a:cubicBezTo>
                    <a:cubicBezTo>
                      <a:pt x="97335" y="7144"/>
                      <a:pt x="123349" y="33157"/>
                      <a:pt x="123349" y="6524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563" name="Freeform: Shape 563">
                <a:extLst>
                  <a:ext uri="{FF2B5EF4-FFF2-40B4-BE49-F238E27FC236}">
                    <a16:creationId xmlns="" xmlns:a16="http://schemas.microsoft.com/office/drawing/2014/main" id="{166937DD-FEBB-4FC4-B91C-F5B4B0DF6D98}"/>
                  </a:ext>
                </a:extLst>
              </p:cNvPr>
              <p:cNvSpPr/>
              <p:nvPr/>
            </p:nvSpPr>
            <p:spPr>
              <a:xfrm>
                <a:off x="2751296" y="2263616"/>
                <a:ext cx="123825" cy="123825"/>
              </a:xfrm>
              <a:custGeom>
                <a:avLst/>
                <a:gdLst>
                  <a:gd name="connsiteX0" fmla="*/ 125254 w 123825"/>
                  <a:gd name="connsiteY0" fmla="*/ 66199 h 123825"/>
                  <a:gd name="connsiteX1" fmla="*/ 66199 w 123825"/>
                  <a:gd name="connsiteY1" fmla="*/ 125254 h 123825"/>
                  <a:gd name="connsiteX2" fmla="*/ 7144 w 123825"/>
                  <a:gd name="connsiteY2" fmla="*/ 66199 h 123825"/>
                  <a:gd name="connsiteX3" fmla="*/ 66199 w 123825"/>
                  <a:gd name="connsiteY3" fmla="*/ 7144 h 123825"/>
                  <a:gd name="connsiteX4" fmla="*/ 125254 w 123825"/>
                  <a:gd name="connsiteY4" fmla="*/ 66199 h 123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825" h="123825">
                    <a:moveTo>
                      <a:pt x="125254" y="66199"/>
                    </a:moveTo>
                    <a:cubicBezTo>
                      <a:pt x="125254" y="98814"/>
                      <a:pt x="98814" y="125254"/>
                      <a:pt x="66199" y="125254"/>
                    </a:cubicBezTo>
                    <a:cubicBezTo>
                      <a:pt x="33584" y="125254"/>
                      <a:pt x="7144" y="98814"/>
                      <a:pt x="7144" y="66199"/>
                    </a:cubicBezTo>
                    <a:cubicBezTo>
                      <a:pt x="7144" y="33584"/>
                      <a:pt x="33584" y="7144"/>
                      <a:pt x="66199" y="7144"/>
                    </a:cubicBezTo>
                    <a:cubicBezTo>
                      <a:pt x="98814" y="7144"/>
                      <a:pt x="125254" y="33584"/>
                      <a:pt x="125254" y="6619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564" name="Freeform: Shape 564">
                <a:extLst>
                  <a:ext uri="{FF2B5EF4-FFF2-40B4-BE49-F238E27FC236}">
                    <a16:creationId xmlns="" xmlns:a16="http://schemas.microsoft.com/office/drawing/2014/main" id="{D0C02B50-FE6C-4E78-913A-E204C8C5A8DC}"/>
                  </a:ext>
                </a:extLst>
              </p:cNvPr>
              <p:cNvSpPr/>
              <p:nvPr/>
            </p:nvSpPr>
            <p:spPr>
              <a:xfrm>
                <a:off x="2751296" y="2465546"/>
                <a:ext cx="123825" cy="123825"/>
              </a:xfrm>
              <a:custGeom>
                <a:avLst/>
                <a:gdLst>
                  <a:gd name="connsiteX0" fmla="*/ 125254 w 123825"/>
                  <a:gd name="connsiteY0" fmla="*/ 66199 h 123825"/>
                  <a:gd name="connsiteX1" fmla="*/ 66199 w 123825"/>
                  <a:gd name="connsiteY1" fmla="*/ 125254 h 123825"/>
                  <a:gd name="connsiteX2" fmla="*/ 7144 w 123825"/>
                  <a:gd name="connsiteY2" fmla="*/ 66199 h 123825"/>
                  <a:gd name="connsiteX3" fmla="*/ 66199 w 123825"/>
                  <a:gd name="connsiteY3" fmla="*/ 7144 h 123825"/>
                  <a:gd name="connsiteX4" fmla="*/ 125254 w 123825"/>
                  <a:gd name="connsiteY4" fmla="*/ 66199 h 123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825" h="123825">
                    <a:moveTo>
                      <a:pt x="125254" y="66199"/>
                    </a:moveTo>
                    <a:cubicBezTo>
                      <a:pt x="125254" y="98814"/>
                      <a:pt x="98814" y="125254"/>
                      <a:pt x="66199" y="125254"/>
                    </a:cubicBezTo>
                    <a:cubicBezTo>
                      <a:pt x="33584" y="125254"/>
                      <a:pt x="7144" y="98814"/>
                      <a:pt x="7144" y="66199"/>
                    </a:cubicBezTo>
                    <a:cubicBezTo>
                      <a:pt x="7144" y="33584"/>
                      <a:pt x="33584" y="7144"/>
                      <a:pt x="66199" y="7144"/>
                    </a:cubicBezTo>
                    <a:cubicBezTo>
                      <a:pt x="98814" y="7144"/>
                      <a:pt x="125254" y="33584"/>
                      <a:pt x="125254" y="6619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565" name="Freeform: Shape 565">
                <a:extLst>
                  <a:ext uri="{FF2B5EF4-FFF2-40B4-BE49-F238E27FC236}">
                    <a16:creationId xmlns="" xmlns:a16="http://schemas.microsoft.com/office/drawing/2014/main" id="{CD2604C0-F467-469F-A563-8B600B6227F6}"/>
                  </a:ext>
                </a:extLst>
              </p:cNvPr>
              <p:cNvSpPr/>
              <p:nvPr/>
            </p:nvSpPr>
            <p:spPr>
              <a:xfrm>
                <a:off x="2751296" y="2667476"/>
                <a:ext cx="123825" cy="123825"/>
              </a:xfrm>
              <a:custGeom>
                <a:avLst/>
                <a:gdLst>
                  <a:gd name="connsiteX0" fmla="*/ 125254 w 123825"/>
                  <a:gd name="connsiteY0" fmla="*/ 66199 h 123825"/>
                  <a:gd name="connsiteX1" fmla="*/ 66199 w 123825"/>
                  <a:gd name="connsiteY1" fmla="*/ 125254 h 123825"/>
                  <a:gd name="connsiteX2" fmla="*/ 7144 w 123825"/>
                  <a:gd name="connsiteY2" fmla="*/ 66199 h 123825"/>
                  <a:gd name="connsiteX3" fmla="*/ 66199 w 123825"/>
                  <a:gd name="connsiteY3" fmla="*/ 7144 h 123825"/>
                  <a:gd name="connsiteX4" fmla="*/ 125254 w 123825"/>
                  <a:gd name="connsiteY4" fmla="*/ 66199 h 123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825" h="123825">
                    <a:moveTo>
                      <a:pt x="125254" y="66199"/>
                    </a:moveTo>
                    <a:cubicBezTo>
                      <a:pt x="125254" y="98814"/>
                      <a:pt x="98814" y="125254"/>
                      <a:pt x="66199" y="125254"/>
                    </a:cubicBezTo>
                    <a:cubicBezTo>
                      <a:pt x="33584" y="125254"/>
                      <a:pt x="7144" y="98814"/>
                      <a:pt x="7144" y="66199"/>
                    </a:cubicBezTo>
                    <a:cubicBezTo>
                      <a:pt x="7144" y="33584"/>
                      <a:pt x="33584" y="7144"/>
                      <a:pt x="66199" y="7144"/>
                    </a:cubicBezTo>
                    <a:cubicBezTo>
                      <a:pt x="98814" y="7144"/>
                      <a:pt x="125254" y="33584"/>
                      <a:pt x="125254" y="6619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566" name="Freeform: Shape 566">
                <a:extLst>
                  <a:ext uri="{FF2B5EF4-FFF2-40B4-BE49-F238E27FC236}">
                    <a16:creationId xmlns="" xmlns:a16="http://schemas.microsoft.com/office/drawing/2014/main" id="{50C4A98D-B6CF-47E4-9130-BE45834E5FE2}"/>
                  </a:ext>
                </a:extLst>
              </p:cNvPr>
              <p:cNvSpPr/>
              <p:nvPr/>
            </p:nvSpPr>
            <p:spPr>
              <a:xfrm>
                <a:off x="2751296" y="2870358"/>
                <a:ext cx="123825" cy="123825"/>
              </a:xfrm>
              <a:custGeom>
                <a:avLst/>
                <a:gdLst>
                  <a:gd name="connsiteX0" fmla="*/ 125254 w 123825"/>
                  <a:gd name="connsiteY0" fmla="*/ 66199 h 123825"/>
                  <a:gd name="connsiteX1" fmla="*/ 66199 w 123825"/>
                  <a:gd name="connsiteY1" fmla="*/ 125254 h 123825"/>
                  <a:gd name="connsiteX2" fmla="*/ 7144 w 123825"/>
                  <a:gd name="connsiteY2" fmla="*/ 66199 h 123825"/>
                  <a:gd name="connsiteX3" fmla="*/ 66199 w 123825"/>
                  <a:gd name="connsiteY3" fmla="*/ 7144 h 123825"/>
                  <a:gd name="connsiteX4" fmla="*/ 125254 w 123825"/>
                  <a:gd name="connsiteY4" fmla="*/ 66199 h 123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825" h="123825">
                    <a:moveTo>
                      <a:pt x="125254" y="66199"/>
                    </a:moveTo>
                    <a:cubicBezTo>
                      <a:pt x="125254" y="98814"/>
                      <a:pt x="98814" y="125254"/>
                      <a:pt x="66199" y="125254"/>
                    </a:cubicBezTo>
                    <a:cubicBezTo>
                      <a:pt x="33584" y="125254"/>
                      <a:pt x="7144" y="98814"/>
                      <a:pt x="7144" y="66199"/>
                    </a:cubicBezTo>
                    <a:cubicBezTo>
                      <a:pt x="7144" y="33584"/>
                      <a:pt x="33584" y="7144"/>
                      <a:pt x="66199" y="7144"/>
                    </a:cubicBezTo>
                    <a:cubicBezTo>
                      <a:pt x="98814" y="7144"/>
                      <a:pt x="125254" y="33584"/>
                      <a:pt x="125254" y="6619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567" name="Freeform: Shape 567">
                <a:extLst>
                  <a:ext uri="{FF2B5EF4-FFF2-40B4-BE49-F238E27FC236}">
                    <a16:creationId xmlns="" xmlns:a16="http://schemas.microsoft.com/office/drawing/2014/main" id="{FDBDC8BB-17AE-4A89-9FAA-05619A9E268E}"/>
                  </a:ext>
                </a:extLst>
              </p:cNvPr>
              <p:cNvSpPr/>
              <p:nvPr/>
            </p:nvSpPr>
            <p:spPr>
              <a:xfrm>
                <a:off x="2751296" y="3072288"/>
                <a:ext cx="123825" cy="123825"/>
              </a:xfrm>
              <a:custGeom>
                <a:avLst/>
                <a:gdLst>
                  <a:gd name="connsiteX0" fmla="*/ 125254 w 123825"/>
                  <a:gd name="connsiteY0" fmla="*/ 66199 h 123825"/>
                  <a:gd name="connsiteX1" fmla="*/ 66199 w 123825"/>
                  <a:gd name="connsiteY1" fmla="*/ 125254 h 123825"/>
                  <a:gd name="connsiteX2" fmla="*/ 7144 w 123825"/>
                  <a:gd name="connsiteY2" fmla="*/ 66199 h 123825"/>
                  <a:gd name="connsiteX3" fmla="*/ 66199 w 123825"/>
                  <a:gd name="connsiteY3" fmla="*/ 7144 h 123825"/>
                  <a:gd name="connsiteX4" fmla="*/ 125254 w 123825"/>
                  <a:gd name="connsiteY4" fmla="*/ 66199 h 123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825" h="123825">
                    <a:moveTo>
                      <a:pt x="125254" y="66199"/>
                    </a:moveTo>
                    <a:cubicBezTo>
                      <a:pt x="125254" y="98814"/>
                      <a:pt x="98814" y="125254"/>
                      <a:pt x="66199" y="125254"/>
                    </a:cubicBezTo>
                    <a:cubicBezTo>
                      <a:pt x="33584" y="125254"/>
                      <a:pt x="7144" y="98814"/>
                      <a:pt x="7144" y="66199"/>
                    </a:cubicBezTo>
                    <a:cubicBezTo>
                      <a:pt x="7144" y="33584"/>
                      <a:pt x="33584" y="7144"/>
                      <a:pt x="66199" y="7144"/>
                    </a:cubicBezTo>
                    <a:cubicBezTo>
                      <a:pt x="98814" y="7144"/>
                      <a:pt x="125254" y="33584"/>
                      <a:pt x="125254" y="6619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568" name="Freeform: Shape 568">
                <a:extLst>
                  <a:ext uri="{FF2B5EF4-FFF2-40B4-BE49-F238E27FC236}">
                    <a16:creationId xmlns="" xmlns:a16="http://schemas.microsoft.com/office/drawing/2014/main" id="{9F98BC8A-896C-4472-A444-CFDC6982563B}"/>
                  </a:ext>
                </a:extLst>
              </p:cNvPr>
              <p:cNvSpPr/>
              <p:nvPr/>
            </p:nvSpPr>
            <p:spPr>
              <a:xfrm>
                <a:off x="2751296" y="3274218"/>
                <a:ext cx="123825" cy="123825"/>
              </a:xfrm>
              <a:custGeom>
                <a:avLst/>
                <a:gdLst>
                  <a:gd name="connsiteX0" fmla="*/ 125254 w 123825"/>
                  <a:gd name="connsiteY0" fmla="*/ 66199 h 123825"/>
                  <a:gd name="connsiteX1" fmla="*/ 66199 w 123825"/>
                  <a:gd name="connsiteY1" fmla="*/ 125254 h 123825"/>
                  <a:gd name="connsiteX2" fmla="*/ 7144 w 123825"/>
                  <a:gd name="connsiteY2" fmla="*/ 66199 h 123825"/>
                  <a:gd name="connsiteX3" fmla="*/ 66199 w 123825"/>
                  <a:gd name="connsiteY3" fmla="*/ 7144 h 123825"/>
                  <a:gd name="connsiteX4" fmla="*/ 125254 w 123825"/>
                  <a:gd name="connsiteY4" fmla="*/ 66199 h 123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825" h="123825">
                    <a:moveTo>
                      <a:pt x="125254" y="66199"/>
                    </a:moveTo>
                    <a:cubicBezTo>
                      <a:pt x="125254" y="98814"/>
                      <a:pt x="98814" y="125254"/>
                      <a:pt x="66199" y="125254"/>
                    </a:cubicBezTo>
                    <a:cubicBezTo>
                      <a:pt x="33584" y="125254"/>
                      <a:pt x="7144" y="98814"/>
                      <a:pt x="7144" y="66199"/>
                    </a:cubicBezTo>
                    <a:cubicBezTo>
                      <a:pt x="7144" y="33584"/>
                      <a:pt x="33584" y="7144"/>
                      <a:pt x="66199" y="7144"/>
                    </a:cubicBezTo>
                    <a:cubicBezTo>
                      <a:pt x="98814" y="7144"/>
                      <a:pt x="125254" y="33584"/>
                      <a:pt x="125254" y="6619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569" name="Freeform: Shape 569">
                <a:extLst>
                  <a:ext uri="{FF2B5EF4-FFF2-40B4-BE49-F238E27FC236}">
                    <a16:creationId xmlns="" xmlns:a16="http://schemas.microsoft.com/office/drawing/2014/main" id="{64724F89-43F4-4B41-8EB7-0DFFB7207820}"/>
                  </a:ext>
                </a:extLst>
              </p:cNvPr>
              <p:cNvSpPr/>
              <p:nvPr/>
            </p:nvSpPr>
            <p:spPr>
              <a:xfrm>
                <a:off x="2751296" y="3476148"/>
                <a:ext cx="123825" cy="123825"/>
              </a:xfrm>
              <a:custGeom>
                <a:avLst/>
                <a:gdLst>
                  <a:gd name="connsiteX0" fmla="*/ 125254 w 123825"/>
                  <a:gd name="connsiteY0" fmla="*/ 66199 h 123825"/>
                  <a:gd name="connsiteX1" fmla="*/ 66199 w 123825"/>
                  <a:gd name="connsiteY1" fmla="*/ 125254 h 123825"/>
                  <a:gd name="connsiteX2" fmla="*/ 7144 w 123825"/>
                  <a:gd name="connsiteY2" fmla="*/ 66199 h 123825"/>
                  <a:gd name="connsiteX3" fmla="*/ 66199 w 123825"/>
                  <a:gd name="connsiteY3" fmla="*/ 7144 h 123825"/>
                  <a:gd name="connsiteX4" fmla="*/ 125254 w 123825"/>
                  <a:gd name="connsiteY4" fmla="*/ 66199 h 123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825" h="123825">
                    <a:moveTo>
                      <a:pt x="125254" y="66199"/>
                    </a:moveTo>
                    <a:cubicBezTo>
                      <a:pt x="125254" y="98814"/>
                      <a:pt x="98814" y="125254"/>
                      <a:pt x="66199" y="125254"/>
                    </a:cubicBezTo>
                    <a:cubicBezTo>
                      <a:pt x="33584" y="125254"/>
                      <a:pt x="7144" y="98814"/>
                      <a:pt x="7144" y="66199"/>
                    </a:cubicBezTo>
                    <a:cubicBezTo>
                      <a:pt x="7144" y="33584"/>
                      <a:pt x="33584" y="7144"/>
                      <a:pt x="66199" y="7144"/>
                    </a:cubicBezTo>
                    <a:cubicBezTo>
                      <a:pt x="98814" y="7144"/>
                      <a:pt x="125254" y="33584"/>
                      <a:pt x="125254" y="6619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570" name="Freeform: Shape 570">
                <a:extLst>
                  <a:ext uri="{FF2B5EF4-FFF2-40B4-BE49-F238E27FC236}">
                    <a16:creationId xmlns="" xmlns:a16="http://schemas.microsoft.com/office/drawing/2014/main" id="{A29297BA-B9AB-4A33-B614-E607AD9C5598}"/>
                  </a:ext>
                </a:extLst>
              </p:cNvPr>
              <p:cNvSpPr/>
              <p:nvPr/>
            </p:nvSpPr>
            <p:spPr>
              <a:xfrm>
                <a:off x="2751296" y="3679031"/>
                <a:ext cx="123825" cy="123825"/>
              </a:xfrm>
              <a:custGeom>
                <a:avLst/>
                <a:gdLst>
                  <a:gd name="connsiteX0" fmla="*/ 125254 w 123825"/>
                  <a:gd name="connsiteY0" fmla="*/ 66199 h 123825"/>
                  <a:gd name="connsiteX1" fmla="*/ 66199 w 123825"/>
                  <a:gd name="connsiteY1" fmla="*/ 125254 h 123825"/>
                  <a:gd name="connsiteX2" fmla="*/ 7144 w 123825"/>
                  <a:gd name="connsiteY2" fmla="*/ 66199 h 123825"/>
                  <a:gd name="connsiteX3" fmla="*/ 66199 w 123825"/>
                  <a:gd name="connsiteY3" fmla="*/ 7144 h 123825"/>
                  <a:gd name="connsiteX4" fmla="*/ 125254 w 123825"/>
                  <a:gd name="connsiteY4" fmla="*/ 66199 h 123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825" h="123825">
                    <a:moveTo>
                      <a:pt x="125254" y="66199"/>
                    </a:moveTo>
                    <a:cubicBezTo>
                      <a:pt x="125254" y="98814"/>
                      <a:pt x="98814" y="125254"/>
                      <a:pt x="66199" y="125254"/>
                    </a:cubicBezTo>
                    <a:cubicBezTo>
                      <a:pt x="33584" y="125254"/>
                      <a:pt x="7144" y="98814"/>
                      <a:pt x="7144" y="66199"/>
                    </a:cubicBezTo>
                    <a:cubicBezTo>
                      <a:pt x="7144" y="33584"/>
                      <a:pt x="33584" y="7144"/>
                      <a:pt x="66199" y="7144"/>
                    </a:cubicBezTo>
                    <a:cubicBezTo>
                      <a:pt x="98814" y="7144"/>
                      <a:pt x="125254" y="33584"/>
                      <a:pt x="125254" y="6619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571" name="Freeform: Shape 571">
                <a:extLst>
                  <a:ext uri="{FF2B5EF4-FFF2-40B4-BE49-F238E27FC236}">
                    <a16:creationId xmlns="" xmlns:a16="http://schemas.microsoft.com/office/drawing/2014/main" id="{4F1E6BF6-93F7-48A0-B625-871B626D4142}"/>
                  </a:ext>
                </a:extLst>
              </p:cNvPr>
              <p:cNvSpPr/>
              <p:nvPr/>
            </p:nvSpPr>
            <p:spPr>
              <a:xfrm>
                <a:off x="2751296" y="3880961"/>
                <a:ext cx="123825" cy="123825"/>
              </a:xfrm>
              <a:custGeom>
                <a:avLst/>
                <a:gdLst>
                  <a:gd name="connsiteX0" fmla="*/ 125254 w 123825"/>
                  <a:gd name="connsiteY0" fmla="*/ 66199 h 123825"/>
                  <a:gd name="connsiteX1" fmla="*/ 66199 w 123825"/>
                  <a:gd name="connsiteY1" fmla="*/ 125254 h 123825"/>
                  <a:gd name="connsiteX2" fmla="*/ 7144 w 123825"/>
                  <a:gd name="connsiteY2" fmla="*/ 66199 h 123825"/>
                  <a:gd name="connsiteX3" fmla="*/ 66199 w 123825"/>
                  <a:gd name="connsiteY3" fmla="*/ 7144 h 123825"/>
                  <a:gd name="connsiteX4" fmla="*/ 125254 w 123825"/>
                  <a:gd name="connsiteY4" fmla="*/ 66199 h 123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825" h="123825">
                    <a:moveTo>
                      <a:pt x="125254" y="66199"/>
                    </a:moveTo>
                    <a:cubicBezTo>
                      <a:pt x="125254" y="98814"/>
                      <a:pt x="98814" y="125254"/>
                      <a:pt x="66199" y="125254"/>
                    </a:cubicBezTo>
                    <a:cubicBezTo>
                      <a:pt x="33584" y="125254"/>
                      <a:pt x="7144" y="98814"/>
                      <a:pt x="7144" y="66199"/>
                    </a:cubicBezTo>
                    <a:cubicBezTo>
                      <a:pt x="7144" y="33584"/>
                      <a:pt x="33584" y="7144"/>
                      <a:pt x="66199" y="7144"/>
                    </a:cubicBezTo>
                    <a:cubicBezTo>
                      <a:pt x="98814" y="7144"/>
                      <a:pt x="125254" y="33584"/>
                      <a:pt x="125254" y="6619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572" name="Freeform: Shape 572">
                <a:extLst>
                  <a:ext uri="{FF2B5EF4-FFF2-40B4-BE49-F238E27FC236}">
                    <a16:creationId xmlns="" xmlns:a16="http://schemas.microsoft.com/office/drawing/2014/main" id="{1551ABB6-7714-4567-8909-2C9602C2ACCB}"/>
                  </a:ext>
                </a:extLst>
              </p:cNvPr>
              <p:cNvSpPr/>
              <p:nvPr/>
            </p:nvSpPr>
            <p:spPr>
              <a:xfrm>
                <a:off x="2751296" y="4082891"/>
                <a:ext cx="123825" cy="123825"/>
              </a:xfrm>
              <a:custGeom>
                <a:avLst/>
                <a:gdLst>
                  <a:gd name="connsiteX0" fmla="*/ 125254 w 123825"/>
                  <a:gd name="connsiteY0" fmla="*/ 66199 h 123825"/>
                  <a:gd name="connsiteX1" fmla="*/ 66199 w 123825"/>
                  <a:gd name="connsiteY1" fmla="*/ 125254 h 123825"/>
                  <a:gd name="connsiteX2" fmla="*/ 7144 w 123825"/>
                  <a:gd name="connsiteY2" fmla="*/ 66199 h 123825"/>
                  <a:gd name="connsiteX3" fmla="*/ 66199 w 123825"/>
                  <a:gd name="connsiteY3" fmla="*/ 7144 h 123825"/>
                  <a:gd name="connsiteX4" fmla="*/ 125254 w 123825"/>
                  <a:gd name="connsiteY4" fmla="*/ 66199 h 123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825" h="123825">
                    <a:moveTo>
                      <a:pt x="125254" y="66199"/>
                    </a:moveTo>
                    <a:cubicBezTo>
                      <a:pt x="125254" y="98814"/>
                      <a:pt x="98814" y="125254"/>
                      <a:pt x="66199" y="125254"/>
                    </a:cubicBezTo>
                    <a:cubicBezTo>
                      <a:pt x="33584" y="125254"/>
                      <a:pt x="7144" y="98814"/>
                      <a:pt x="7144" y="66199"/>
                    </a:cubicBezTo>
                    <a:cubicBezTo>
                      <a:pt x="7144" y="33584"/>
                      <a:pt x="33584" y="7144"/>
                      <a:pt x="66199" y="7144"/>
                    </a:cubicBezTo>
                    <a:cubicBezTo>
                      <a:pt x="98814" y="7144"/>
                      <a:pt x="125254" y="33584"/>
                      <a:pt x="125254" y="6619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573" name="Freeform: Shape 573">
                <a:extLst>
                  <a:ext uri="{FF2B5EF4-FFF2-40B4-BE49-F238E27FC236}">
                    <a16:creationId xmlns="" xmlns:a16="http://schemas.microsoft.com/office/drawing/2014/main" id="{C3A2A8A2-990B-4445-B0E8-C5E435BD3C66}"/>
                  </a:ext>
                </a:extLst>
              </p:cNvPr>
              <p:cNvSpPr/>
              <p:nvPr/>
            </p:nvSpPr>
            <p:spPr>
              <a:xfrm>
                <a:off x="2751296" y="4284821"/>
                <a:ext cx="123825" cy="123825"/>
              </a:xfrm>
              <a:custGeom>
                <a:avLst/>
                <a:gdLst>
                  <a:gd name="connsiteX0" fmla="*/ 125254 w 123825"/>
                  <a:gd name="connsiteY0" fmla="*/ 66199 h 123825"/>
                  <a:gd name="connsiteX1" fmla="*/ 66199 w 123825"/>
                  <a:gd name="connsiteY1" fmla="*/ 125254 h 123825"/>
                  <a:gd name="connsiteX2" fmla="*/ 7144 w 123825"/>
                  <a:gd name="connsiteY2" fmla="*/ 66199 h 123825"/>
                  <a:gd name="connsiteX3" fmla="*/ 66199 w 123825"/>
                  <a:gd name="connsiteY3" fmla="*/ 7144 h 123825"/>
                  <a:gd name="connsiteX4" fmla="*/ 125254 w 123825"/>
                  <a:gd name="connsiteY4" fmla="*/ 66199 h 123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825" h="123825">
                    <a:moveTo>
                      <a:pt x="125254" y="66199"/>
                    </a:moveTo>
                    <a:cubicBezTo>
                      <a:pt x="125254" y="98814"/>
                      <a:pt x="98814" y="125254"/>
                      <a:pt x="66199" y="125254"/>
                    </a:cubicBezTo>
                    <a:cubicBezTo>
                      <a:pt x="33584" y="125254"/>
                      <a:pt x="7144" y="98814"/>
                      <a:pt x="7144" y="66199"/>
                    </a:cubicBezTo>
                    <a:cubicBezTo>
                      <a:pt x="7144" y="33583"/>
                      <a:pt x="33584" y="7144"/>
                      <a:pt x="66199" y="7144"/>
                    </a:cubicBezTo>
                    <a:cubicBezTo>
                      <a:pt x="98814" y="7144"/>
                      <a:pt x="125254" y="33583"/>
                      <a:pt x="125254" y="6619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574" name="Freeform: Shape 574">
                <a:extLst>
                  <a:ext uri="{FF2B5EF4-FFF2-40B4-BE49-F238E27FC236}">
                    <a16:creationId xmlns="" xmlns:a16="http://schemas.microsoft.com/office/drawing/2014/main" id="{0A8D21C1-2A57-444D-82B5-BCFCB44D1346}"/>
                  </a:ext>
                </a:extLst>
              </p:cNvPr>
              <p:cNvSpPr/>
              <p:nvPr/>
            </p:nvSpPr>
            <p:spPr>
              <a:xfrm>
                <a:off x="2751296" y="4487703"/>
                <a:ext cx="123825" cy="123825"/>
              </a:xfrm>
              <a:custGeom>
                <a:avLst/>
                <a:gdLst>
                  <a:gd name="connsiteX0" fmla="*/ 125254 w 123825"/>
                  <a:gd name="connsiteY0" fmla="*/ 66199 h 123825"/>
                  <a:gd name="connsiteX1" fmla="*/ 66199 w 123825"/>
                  <a:gd name="connsiteY1" fmla="*/ 125254 h 123825"/>
                  <a:gd name="connsiteX2" fmla="*/ 7144 w 123825"/>
                  <a:gd name="connsiteY2" fmla="*/ 66199 h 123825"/>
                  <a:gd name="connsiteX3" fmla="*/ 66199 w 123825"/>
                  <a:gd name="connsiteY3" fmla="*/ 7144 h 123825"/>
                  <a:gd name="connsiteX4" fmla="*/ 125254 w 123825"/>
                  <a:gd name="connsiteY4" fmla="*/ 66199 h 123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825" h="123825">
                    <a:moveTo>
                      <a:pt x="125254" y="66199"/>
                    </a:moveTo>
                    <a:cubicBezTo>
                      <a:pt x="125254" y="98814"/>
                      <a:pt x="98814" y="125254"/>
                      <a:pt x="66199" y="125254"/>
                    </a:cubicBezTo>
                    <a:cubicBezTo>
                      <a:pt x="33584" y="125254"/>
                      <a:pt x="7144" y="98814"/>
                      <a:pt x="7144" y="66199"/>
                    </a:cubicBezTo>
                    <a:cubicBezTo>
                      <a:pt x="7144" y="33584"/>
                      <a:pt x="33584" y="7144"/>
                      <a:pt x="66199" y="7144"/>
                    </a:cubicBezTo>
                    <a:cubicBezTo>
                      <a:pt x="98814" y="7144"/>
                      <a:pt x="125254" y="33584"/>
                      <a:pt x="125254" y="6619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575" name="Freeform: Shape 575">
                <a:extLst>
                  <a:ext uri="{FF2B5EF4-FFF2-40B4-BE49-F238E27FC236}">
                    <a16:creationId xmlns="" xmlns:a16="http://schemas.microsoft.com/office/drawing/2014/main" id="{CBC14117-3AFA-4572-8CA6-92A3ED08C1B2}"/>
                  </a:ext>
                </a:extLst>
              </p:cNvPr>
              <p:cNvSpPr/>
              <p:nvPr/>
            </p:nvSpPr>
            <p:spPr>
              <a:xfrm>
                <a:off x="2546509" y="2261711"/>
                <a:ext cx="133350" cy="133350"/>
              </a:xfrm>
              <a:custGeom>
                <a:avLst/>
                <a:gdLst>
                  <a:gd name="connsiteX0" fmla="*/ 129064 w 133350"/>
                  <a:gd name="connsiteY0" fmla="*/ 68104 h 133350"/>
                  <a:gd name="connsiteX1" fmla="*/ 68104 w 133350"/>
                  <a:gd name="connsiteY1" fmla="*/ 129064 h 133350"/>
                  <a:gd name="connsiteX2" fmla="*/ 7144 w 133350"/>
                  <a:gd name="connsiteY2" fmla="*/ 68104 h 133350"/>
                  <a:gd name="connsiteX3" fmla="*/ 68104 w 133350"/>
                  <a:gd name="connsiteY3" fmla="*/ 7144 h 133350"/>
                  <a:gd name="connsiteX4" fmla="*/ 129064 w 133350"/>
                  <a:gd name="connsiteY4" fmla="*/ 68104 h 13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 h="133350">
                    <a:moveTo>
                      <a:pt x="129064" y="68104"/>
                    </a:moveTo>
                    <a:cubicBezTo>
                      <a:pt x="129064" y="101771"/>
                      <a:pt x="101771" y="129064"/>
                      <a:pt x="68104" y="129064"/>
                    </a:cubicBezTo>
                    <a:cubicBezTo>
                      <a:pt x="34436" y="129064"/>
                      <a:pt x="7144" y="101771"/>
                      <a:pt x="7144" y="68104"/>
                    </a:cubicBezTo>
                    <a:cubicBezTo>
                      <a:pt x="7144" y="34437"/>
                      <a:pt x="34436" y="7144"/>
                      <a:pt x="68104" y="7144"/>
                    </a:cubicBezTo>
                    <a:cubicBezTo>
                      <a:pt x="101771" y="7144"/>
                      <a:pt x="129064" y="34437"/>
                      <a:pt x="129064" y="6810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576" name="Freeform: Shape 576">
                <a:extLst>
                  <a:ext uri="{FF2B5EF4-FFF2-40B4-BE49-F238E27FC236}">
                    <a16:creationId xmlns="" xmlns:a16="http://schemas.microsoft.com/office/drawing/2014/main" id="{011FF659-D6E9-471B-BC21-741F5D70CC29}"/>
                  </a:ext>
                </a:extLst>
              </p:cNvPr>
              <p:cNvSpPr/>
              <p:nvPr/>
            </p:nvSpPr>
            <p:spPr>
              <a:xfrm>
                <a:off x="2546509" y="2463641"/>
                <a:ext cx="133350" cy="133350"/>
              </a:xfrm>
              <a:custGeom>
                <a:avLst/>
                <a:gdLst>
                  <a:gd name="connsiteX0" fmla="*/ 129064 w 133350"/>
                  <a:gd name="connsiteY0" fmla="*/ 68104 h 133350"/>
                  <a:gd name="connsiteX1" fmla="*/ 68104 w 133350"/>
                  <a:gd name="connsiteY1" fmla="*/ 129064 h 133350"/>
                  <a:gd name="connsiteX2" fmla="*/ 7144 w 133350"/>
                  <a:gd name="connsiteY2" fmla="*/ 68104 h 133350"/>
                  <a:gd name="connsiteX3" fmla="*/ 68104 w 133350"/>
                  <a:gd name="connsiteY3" fmla="*/ 7144 h 133350"/>
                  <a:gd name="connsiteX4" fmla="*/ 129064 w 133350"/>
                  <a:gd name="connsiteY4" fmla="*/ 68104 h 13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 h="133350">
                    <a:moveTo>
                      <a:pt x="129064" y="68104"/>
                    </a:moveTo>
                    <a:cubicBezTo>
                      <a:pt x="129064" y="101771"/>
                      <a:pt x="101771" y="129064"/>
                      <a:pt x="68104" y="129064"/>
                    </a:cubicBezTo>
                    <a:cubicBezTo>
                      <a:pt x="34436" y="129064"/>
                      <a:pt x="7144" y="101771"/>
                      <a:pt x="7144" y="68104"/>
                    </a:cubicBezTo>
                    <a:cubicBezTo>
                      <a:pt x="7144" y="34437"/>
                      <a:pt x="34436" y="7144"/>
                      <a:pt x="68104" y="7144"/>
                    </a:cubicBezTo>
                    <a:cubicBezTo>
                      <a:pt x="101771" y="7144"/>
                      <a:pt x="129064" y="34437"/>
                      <a:pt x="129064" y="6810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577" name="Freeform: Shape 577">
                <a:extLst>
                  <a:ext uri="{FF2B5EF4-FFF2-40B4-BE49-F238E27FC236}">
                    <a16:creationId xmlns="" xmlns:a16="http://schemas.microsoft.com/office/drawing/2014/main" id="{DCC77D7D-6B3F-4003-AB48-8D51BF207753}"/>
                  </a:ext>
                </a:extLst>
              </p:cNvPr>
              <p:cNvSpPr/>
              <p:nvPr/>
            </p:nvSpPr>
            <p:spPr>
              <a:xfrm>
                <a:off x="2546509" y="2665571"/>
                <a:ext cx="133350" cy="133350"/>
              </a:xfrm>
              <a:custGeom>
                <a:avLst/>
                <a:gdLst>
                  <a:gd name="connsiteX0" fmla="*/ 129064 w 133350"/>
                  <a:gd name="connsiteY0" fmla="*/ 68104 h 133350"/>
                  <a:gd name="connsiteX1" fmla="*/ 68104 w 133350"/>
                  <a:gd name="connsiteY1" fmla="*/ 129064 h 133350"/>
                  <a:gd name="connsiteX2" fmla="*/ 7144 w 133350"/>
                  <a:gd name="connsiteY2" fmla="*/ 68104 h 133350"/>
                  <a:gd name="connsiteX3" fmla="*/ 68104 w 133350"/>
                  <a:gd name="connsiteY3" fmla="*/ 7144 h 133350"/>
                  <a:gd name="connsiteX4" fmla="*/ 129064 w 133350"/>
                  <a:gd name="connsiteY4" fmla="*/ 68104 h 13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 h="133350">
                    <a:moveTo>
                      <a:pt x="129064" y="68104"/>
                    </a:moveTo>
                    <a:cubicBezTo>
                      <a:pt x="129064" y="101771"/>
                      <a:pt x="101771" y="129064"/>
                      <a:pt x="68104" y="129064"/>
                    </a:cubicBezTo>
                    <a:cubicBezTo>
                      <a:pt x="34436" y="129064"/>
                      <a:pt x="7144" y="101771"/>
                      <a:pt x="7144" y="68104"/>
                    </a:cubicBezTo>
                    <a:cubicBezTo>
                      <a:pt x="7144" y="34436"/>
                      <a:pt x="34436" y="7144"/>
                      <a:pt x="68104" y="7144"/>
                    </a:cubicBezTo>
                    <a:cubicBezTo>
                      <a:pt x="101771" y="7144"/>
                      <a:pt x="129064" y="34436"/>
                      <a:pt x="129064" y="6810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578" name="Freeform: Shape 578">
                <a:extLst>
                  <a:ext uri="{FF2B5EF4-FFF2-40B4-BE49-F238E27FC236}">
                    <a16:creationId xmlns="" xmlns:a16="http://schemas.microsoft.com/office/drawing/2014/main" id="{A348E402-43FE-4FAE-A3C3-A32122D429E1}"/>
                  </a:ext>
                </a:extLst>
              </p:cNvPr>
              <p:cNvSpPr/>
              <p:nvPr/>
            </p:nvSpPr>
            <p:spPr>
              <a:xfrm>
                <a:off x="2546509" y="2868453"/>
                <a:ext cx="133350" cy="133350"/>
              </a:xfrm>
              <a:custGeom>
                <a:avLst/>
                <a:gdLst>
                  <a:gd name="connsiteX0" fmla="*/ 129064 w 133350"/>
                  <a:gd name="connsiteY0" fmla="*/ 68104 h 133350"/>
                  <a:gd name="connsiteX1" fmla="*/ 68104 w 133350"/>
                  <a:gd name="connsiteY1" fmla="*/ 129064 h 133350"/>
                  <a:gd name="connsiteX2" fmla="*/ 7144 w 133350"/>
                  <a:gd name="connsiteY2" fmla="*/ 68104 h 133350"/>
                  <a:gd name="connsiteX3" fmla="*/ 68104 w 133350"/>
                  <a:gd name="connsiteY3" fmla="*/ 7144 h 133350"/>
                  <a:gd name="connsiteX4" fmla="*/ 129064 w 133350"/>
                  <a:gd name="connsiteY4" fmla="*/ 68104 h 13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 h="133350">
                    <a:moveTo>
                      <a:pt x="129064" y="68104"/>
                    </a:moveTo>
                    <a:cubicBezTo>
                      <a:pt x="129064" y="101771"/>
                      <a:pt x="101771" y="129064"/>
                      <a:pt x="68104" y="129064"/>
                    </a:cubicBezTo>
                    <a:cubicBezTo>
                      <a:pt x="34436" y="129064"/>
                      <a:pt x="7144" y="101771"/>
                      <a:pt x="7144" y="68104"/>
                    </a:cubicBezTo>
                    <a:cubicBezTo>
                      <a:pt x="7144" y="34437"/>
                      <a:pt x="34436" y="7144"/>
                      <a:pt x="68104" y="7144"/>
                    </a:cubicBezTo>
                    <a:cubicBezTo>
                      <a:pt x="101771" y="7144"/>
                      <a:pt x="129064" y="34437"/>
                      <a:pt x="129064" y="6810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579" name="Freeform: Shape 579">
                <a:extLst>
                  <a:ext uri="{FF2B5EF4-FFF2-40B4-BE49-F238E27FC236}">
                    <a16:creationId xmlns="" xmlns:a16="http://schemas.microsoft.com/office/drawing/2014/main" id="{F8D57583-80B1-426A-A0B0-CE23363BE858}"/>
                  </a:ext>
                </a:extLst>
              </p:cNvPr>
              <p:cNvSpPr/>
              <p:nvPr/>
            </p:nvSpPr>
            <p:spPr>
              <a:xfrm>
                <a:off x="2546509" y="3070383"/>
                <a:ext cx="133350" cy="133350"/>
              </a:xfrm>
              <a:custGeom>
                <a:avLst/>
                <a:gdLst>
                  <a:gd name="connsiteX0" fmla="*/ 7144 w 133350"/>
                  <a:gd name="connsiteY0" fmla="*/ 68104 h 133350"/>
                  <a:gd name="connsiteX1" fmla="*/ 68104 w 133350"/>
                  <a:gd name="connsiteY1" fmla="*/ 129064 h 133350"/>
                  <a:gd name="connsiteX2" fmla="*/ 129064 w 133350"/>
                  <a:gd name="connsiteY2" fmla="*/ 68104 h 133350"/>
                  <a:gd name="connsiteX3" fmla="*/ 68104 w 133350"/>
                  <a:gd name="connsiteY3" fmla="*/ 7144 h 133350"/>
                  <a:gd name="connsiteX4" fmla="*/ 7144 w 133350"/>
                  <a:gd name="connsiteY4" fmla="*/ 68104 h 13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 h="133350">
                    <a:moveTo>
                      <a:pt x="7144" y="68104"/>
                    </a:moveTo>
                    <a:cubicBezTo>
                      <a:pt x="7144" y="101441"/>
                      <a:pt x="34766" y="129064"/>
                      <a:pt x="68104" y="129064"/>
                    </a:cubicBezTo>
                    <a:cubicBezTo>
                      <a:pt x="101441" y="129064"/>
                      <a:pt x="129064" y="101441"/>
                      <a:pt x="129064" y="68104"/>
                    </a:cubicBezTo>
                    <a:cubicBezTo>
                      <a:pt x="129064" y="34766"/>
                      <a:pt x="101441" y="7144"/>
                      <a:pt x="68104" y="7144"/>
                    </a:cubicBezTo>
                    <a:cubicBezTo>
                      <a:pt x="34766" y="7144"/>
                      <a:pt x="7144" y="33814"/>
                      <a:pt x="7144" y="6810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580" name="Freeform: Shape 580">
                <a:extLst>
                  <a:ext uri="{FF2B5EF4-FFF2-40B4-BE49-F238E27FC236}">
                    <a16:creationId xmlns="" xmlns:a16="http://schemas.microsoft.com/office/drawing/2014/main" id="{98D781C1-1BB4-46A4-9A65-466F951A882A}"/>
                  </a:ext>
                </a:extLst>
              </p:cNvPr>
              <p:cNvSpPr/>
              <p:nvPr/>
            </p:nvSpPr>
            <p:spPr>
              <a:xfrm>
                <a:off x="2546509" y="3272313"/>
                <a:ext cx="133350" cy="133350"/>
              </a:xfrm>
              <a:custGeom>
                <a:avLst/>
                <a:gdLst>
                  <a:gd name="connsiteX0" fmla="*/ 129064 w 133350"/>
                  <a:gd name="connsiteY0" fmla="*/ 68104 h 133350"/>
                  <a:gd name="connsiteX1" fmla="*/ 68104 w 133350"/>
                  <a:gd name="connsiteY1" fmla="*/ 129064 h 133350"/>
                  <a:gd name="connsiteX2" fmla="*/ 7144 w 133350"/>
                  <a:gd name="connsiteY2" fmla="*/ 68104 h 133350"/>
                  <a:gd name="connsiteX3" fmla="*/ 68104 w 133350"/>
                  <a:gd name="connsiteY3" fmla="*/ 7144 h 133350"/>
                  <a:gd name="connsiteX4" fmla="*/ 129064 w 133350"/>
                  <a:gd name="connsiteY4" fmla="*/ 68104 h 13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 h="133350">
                    <a:moveTo>
                      <a:pt x="129064" y="68104"/>
                    </a:moveTo>
                    <a:cubicBezTo>
                      <a:pt x="129064" y="101771"/>
                      <a:pt x="101771" y="129064"/>
                      <a:pt x="68104" y="129064"/>
                    </a:cubicBezTo>
                    <a:cubicBezTo>
                      <a:pt x="34436" y="129064"/>
                      <a:pt x="7144" y="101771"/>
                      <a:pt x="7144" y="68104"/>
                    </a:cubicBezTo>
                    <a:cubicBezTo>
                      <a:pt x="7144" y="34436"/>
                      <a:pt x="34436" y="7144"/>
                      <a:pt x="68104" y="7144"/>
                    </a:cubicBezTo>
                    <a:cubicBezTo>
                      <a:pt x="101771" y="7144"/>
                      <a:pt x="129064" y="34437"/>
                      <a:pt x="129064" y="6810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581" name="Freeform: Shape 581">
                <a:extLst>
                  <a:ext uri="{FF2B5EF4-FFF2-40B4-BE49-F238E27FC236}">
                    <a16:creationId xmlns="" xmlns:a16="http://schemas.microsoft.com/office/drawing/2014/main" id="{9F571EEF-3346-45EA-807B-977A74B8F9EA}"/>
                  </a:ext>
                </a:extLst>
              </p:cNvPr>
              <p:cNvSpPr/>
              <p:nvPr/>
            </p:nvSpPr>
            <p:spPr>
              <a:xfrm>
                <a:off x="2546509" y="3474243"/>
                <a:ext cx="133350" cy="133350"/>
              </a:xfrm>
              <a:custGeom>
                <a:avLst/>
                <a:gdLst>
                  <a:gd name="connsiteX0" fmla="*/ 129064 w 133350"/>
                  <a:gd name="connsiteY0" fmla="*/ 68104 h 133350"/>
                  <a:gd name="connsiteX1" fmla="*/ 68104 w 133350"/>
                  <a:gd name="connsiteY1" fmla="*/ 129064 h 133350"/>
                  <a:gd name="connsiteX2" fmla="*/ 7144 w 133350"/>
                  <a:gd name="connsiteY2" fmla="*/ 68104 h 133350"/>
                  <a:gd name="connsiteX3" fmla="*/ 68104 w 133350"/>
                  <a:gd name="connsiteY3" fmla="*/ 7144 h 133350"/>
                  <a:gd name="connsiteX4" fmla="*/ 129064 w 133350"/>
                  <a:gd name="connsiteY4" fmla="*/ 68104 h 13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 h="133350">
                    <a:moveTo>
                      <a:pt x="129064" y="68104"/>
                    </a:moveTo>
                    <a:cubicBezTo>
                      <a:pt x="129064" y="101771"/>
                      <a:pt x="101771" y="129064"/>
                      <a:pt x="68104" y="129064"/>
                    </a:cubicBezTo>
                    <a:cubicBezTo>
                      <a:pt x="34436" y="129064"/>
                      <a:pt x="7144" y="101771"/>
                      <a:pt x="7144" y="68104"/>
                    </a:cubicBezTo>
                    <a:cubicBezTo>
                      <a:pt x="7144" y="34436"/>
                      <a:pt x="34436" y="7144"/>
                      <a:pt x="68104" y="7144"/>
                    </a:cubicBezTo>
                    <a:cubicBezTo>
                      <a:pt x="101771" y="7144"/>
                      <a:pt x="129064" y="34437"/>
                      <a:pt x="129064" y="6810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582" name="Freeform: Shape 582">
                <a:extLst>
                  <a:ext uri="{FF2B5EF4-FFF2-40B4-BE49-F238E27FC236}">
                    <a16:creationId xmlns="" xmlns:a16="http://schemas.microsoft.com/office/drawing/2014/main" id="{03ACC9CD-A712-438C-AE58-0826B4AC7D44}"/>
                  </a:ext>
                </a:extLst>
              </p:cNvPr>
              <p:cNvSpPr/>
              <p:nvPr/>
            </p:nvSpPr>
            <p:spPr>
              <a:xfrm>
                <a:off x="2546509" y="3677126"/>
                <a:ext cx="133350" cy="133350"/>
              </a:xfrm>
              <a:custGeom>
                <a:avLst/>
                <a:gdLst>
                  <a:gd name="connsiteX0" fmla="*/ 129064 w 133350"/>
                  <a:gd name="connsiteY0" fmla="*/ 68104 h 133350"/>
                  <a:gd name="connsiteX1" fmla="*/ 68104 w 133350"/>
                  <a:gd name="connsiteY1" fmla="*/ 129064 h 133350"/>
                  <a:gd name="connsiteX2" fmla="*/ 7144 w 133350"/>
                  <a:gd name="connsiteY2" fmla="*/ 68104 h 133350"/>
                  <a:gd name="connsiteX3" fmla="*/ 68104 w 133350"/>
                  <a:gd name="connsiteY3" fmla="*/ 7144 h 133350"/>
                  <a:gd name="connsiteX4" fmla="*/ 129064 w 133350"/>
                  <a:gd name="connsiteY4" fmla="*/ 68104 h 13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 h="133350">
                    <a:moveTo>
                      <a:pt x="129064" y="68104"/>
                    </a:moveTo>
                    <a:cubicBezTo>
                      <a:pt x="129064" y="101771"/>
                      <a:pt x="101771" y="129064"/>
                      <a:pt x="68104" y="129064"/>
                    </a:cubicBezTo>
                    <a:cubicBezTo>
                      <a:pt x="34436" y="129064"/>
                      <a:pt x="7144" y="101771"/>
                      <a:pt x="7144" y="68104"/>
                    </a:cubicBezTo>
                    <a:cubicBezTo>
                      <a:pt x="7144" y="34436"/>
                      <a:pt x="34436" y="7144"/>
                      <a:pt x="68104" y="7144"/>
                    </a:cubicBezTo>
                    <a:cubicBezTo>
                      <a:pt x="101771" y="7144"/>
                      <a:pt x="129064" y="34437"/>
                      <a:pt x="129064" y="6810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583" name="Freeform: Shape 583">
                <a:extLst>
                  <a:ext uri="{FF2B5EF4-FFF2-40B4-BE49-F238E27FC236}">
                    <a16:creationId xmlns="" xmlns:a16="http://schemas.microsoft.com/office/drawing/2014/main" id="{10998F2A-E365-46F5-97E5-015EC6516030}"/>
                  </a:ext>
                </a:extLst>
              </p:cNvPr>
              <p:cNvSpPr/>
              <p:nvPr/>
            </p:nvSpPr>
            <p:spPr>
              <a:xfrm>
                <a:off x="2546509" y="3879056"/>
                <a:ext cx="133350" cy="133350"/>
              </a:xfrm>
              <a:custGeom>
                <a:avLst/>
                <a:gdLst>
                  <a:gd name="connsiteX0" fmla="*/ 129064 w 133350"/>
                  <a:gd name="connsiteY0" fmla="*/ 68104 h 133350"/>
                  <a:gd name="connsiteX1" fmla="*/ 68104 w 133350"/>
                  <a:gd name="connsiteY1" fmla="*/ 129064 h 133350"/>
                  <a:gd name="connsiteX2" fmla="*/ 7144 w 133350"/>
                  <a:gd name="connsiteY2" fmla="*/ 68104 h 133350"/>
                  <a:gd name="connsiteX3" fmla="*/ 68104 w 133350"/>
                  <a:gd name="connsiteY3" fmla="*/ 7144 h 133350"/>
                  <a:gd name="connsiteX4" fmla="*/ 129064 w 133350"/>
                  <a:gd name="connsiteY4" fmla="*/ 68104 h 13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 h="133350">
                    <a:moveTo>
                      <a:pt x="129064" y="68104"/>
                    </a:moveTo>
                    <a:cubicBezTo>
                      <a:pt x="129064" y="101771"/>
                      <a:pt x="101771" y="129064"/>
                      <a:pt x="68104" y="129064"/>
                    </a:cubicBezTo>
                    <a:cubicBezTo>
                      <a:pt x="34436" y="129064"/>
                      <a:pt x="7144" y="101771"/>
                      <a:pt x="7144" y="68104"/>
                    </a:cubicBezTo>
                    <a:cubicBezTo>
                      <a:pt x="7144" y="34436"/>
                      <a:pt x="34436" y="7144"/>
                      <a:pt x="68104" y="7144"/>
                    </a:cubicBezTo>
                    <a:cubicBezTo>
                      <a:pt x="101771" y="7144"/>
                      <a:pt x="129064" y="34437"/>
                      <a:pt x="129064" y="6810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584" name="Freeform: Shape 584">
                <a:extLst>
                  <a:ext uri="{FF2B5EF4-FFF2-40B4-BE49-F238E27FC236}">
                    <a16:creationId xmlns="" xmlns:a16="http://schemas.microsoft.com/office/drawing/2014/main" id="{4CF097FC-A4DC-45CF-A6D2-5EB3A81619D7}"/>
                  </a:ext>
                </a:extLst>
              </p:cNvPr>
              <p:cNvSpPr/>
              <p:nvPr/>
            </p:nvSpPr>
            <p:spPr>
              <a:xfrm>
                <a:off x="2546509" y="4080986"/>
                <a:ext cx="133350" cy="133350"/>
              </a:xfrm>
              <a:custGeom>
                <a:avLst/>
                <a:gdLst>
                  <a:gd name="connsiteX0" fmla="*/ 7144 w 133350"/>
                  <a:gd name="connsiteY0" fmla="*/ 68104 h 133350"/>
                  <a:gd name="connsiteX1" fmla="*/ 68104 w 133350"/>
                  <a:gd name="connsiteY1" fmla="*/ 129064 h 133350"/>
                  <a:gd name="connsiteX2" fmla="*/ 129064 w 133350"/>
                  <a:gd name="connsiteY2" fmla="*/ 68104 h 133350"/>
                  <a:gd name="connsiteX3" fmla="*/ 68104 w 133350"/>
                  <a:gd name="connsiteY3" fmla="*/ 7144 h 133350"/>
                  <a:gd name="connsiteX4" fmla="*/ 7144 w 133350"/>
                  <a:gd name="connsiteY4" fmla="*/ 68104 h 13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 h="133350">
                    <a:moveTo>
                      <a:pt x="7144" y="68104"/>
                    </a:moveTo>
                    <a:cubicBezTo>
                      <a:pt x="7144" y="101441"/>
                      <a:pt x="34766" y="129064"/>
                      <a:pt x="68104" y="129064"/>
                    </a:cubicBezTo>
                    <a:cubicBezTo>
                      <a:pt x="101441" y="129064"/>
                      <a:pt x="129064" y="101441"/>
                      <a:pt x="129064" y="68104"/>
                    </a:cubicBezTo>
                    <a:cubicBezTo>
                      <a:pt x="129064" y="34766"/>
                      <a:pt x="101441" y="7144"/>
                      <a:pt x="68104" y="7144"/>
                    </a:cubicBezTo>
                    <a:cubicBezTo>
                      <a:pt x="34766" y="7144"/>
                      <a:pt x="7144" y="34766"/>
                      <a:pt x="7144" y="6810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585" name="Freeform: Shape 585">
                <a:extLst>
                  <a:ext uri="{FF2B5EF4-FFF2-40B4-BE49-F238E27FC236}">
                    <a16:creationId xmlns="" xmlns:a16="http://schemas.microsoft.com/office/drawing/2014/main" id="{E39E20F7-6ACB-4E05-9D1C-32CBA05611FE}"/>
                  </a:ext>
                </a:extLst>
              </p:cNvPr>
              <p:cNvSpPr/>
              <p:nvPr/>
            </p:nvSpPr>
            <p:spPr>
              <a:xfrm>
                <a:off x="2546509" y="4282916"/>
                <a:ext cx="133350" cy="133350"/>
              </a:xfrm>
              <a:custGeom>
                <a:avLst/>
                <a:gdLst>
                  <a:gd name="connsiteX0" fmla="*/ 129064 w 133350"/>
                  <a:gd name="connsiteY0" fmla="*/ 68104 h 133350"/>
                  <a:gd name="connsiteX1" fmla="*/ 68104 w 133350"/>
                  <a:gd name="connsiteY1" fmla="*/ 129064 h 133350"/>
                  <a:gd name="connsiteX2" fmla="*/ 7144 w 133350"/>
                  <a:gd name="connsiteY2" fmla="*/ 68104 h 133350"/>
                  <a:gd name="connsiteX3" fmla="*/ 68104 w 133350"/>
                  <a:gd name="connsiteY3" fmla="*/ 7144 h 133350"/>
                  <a:gd name="connsiteX4" fmla="*/ 129064 w 133350"/>
                  <a:gd name="connsiteY4" fmla="*/ 68104 h 13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 h="133350">
                    <a:moveTo>
                      <a:pt x="129064" y="68104"/>
                    </a:moveTo>
                    <a:cubicBezTo>
                      <a:pt x="129064" y="101771"/>
                      <a:pt x="101771" y="129064"/>
                      <a:pt x="68104" y="129064"/>
                    </a:cubicBezTo>
                    <a:cubicBezTo>
                      <a:pt x="34436" y="129064"/>
                      <a:pt x="7144" y="101771"/>
                      <a:pt x="7144" y="68104"/>
                    </a:cubicBezTo>
                    <a:cubicBezTo>
                      <a:pt x="7144" y="34436"/>
                      <a:pt x="34436" y="7144"/>
                      <a:pt x="68104" y="7144"/>
                    </a:cubicBezTo>
                    <a:cubicBezTo>
                      <a:pt x="101771" y="7144"/>
                      <a:pt x="129064" y="34437"/>
                      <a:pt x="129064" y="6810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586" name="Freeform: Shape 586">
                <a:extLst>
                  <a:ext uri="{FF2B5EF4-FFF2-40B4-BE49-F238E27FC236}">
                    <a16:creationId xmlns="" xmlns:a16="http://schemas.microsoft.com/office/drawing/2014/main" id="{6F36FBBF-572D-448B-B59B-A9C50C0462E9}"/>
                  </a:ext>
                </a:extLst>
              </p:cNvPr>
              <p:cNvSpPr/>
              <p:nvPr/>
            </p:nvSpPr>
            <p:spPr>
              <a:xfrm>
                <a:off x="2546509" y="4485798"/>
                <a:ext cx="133350" cy="133350"/>
              </a:xfrm>
              <a:custGeom>
                <a:avLst/>
                <a:gdLst>
                  <a:gd name="connsiteX0" fmla="*/ 129064 w 133350"/>
                  <a:gd name="connsiteY0" fmla="*/ 68104 h 133350"/>
                  <a:gd name="connsiteX1" fmla="*/ 68104 w 133350"/>
                  <a:gd name="connsiteY1" fmla="*/ 129064 h 133350"/>
                  <a:gd name="connsiteX2" fmla="*/ 7144 w 133350"/>
                  <a:gd name="connsiteY2" fmla="*/ 68104 h 133350"/>
                  <a:gd name="connsiteX3" fmla="*/ 68104 w 133350"/>
                  <a:gd name="connsiteY3" fmla="*/ 7144 h 133350"/>
                  <a:gd name="connsiteX4" fmla="*/ 129064 w 133350"/>
                  <a:gd name="connsiteY4" fmla="*/ 68104 h 13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 h="133350">
                    <a:moveTo>
                      <a:pt x="129064" y="68104"/>
                    </a:moveTo>
                    <a:cubicBezTo>
                      <a:pt x="129064" y="101771"/>
                      <a:pt x="101771" y="129064"/>
                      <a:pt x="68104" y="129064"/>
                    </a:cubicBezTo>
                    <a:cubicBezTo>
                      <a:pt x="34436" y="129064"/>
                      <a:pt x="7144" y="101771"/>
                      <a:pt x="7144" y="68104"/>
                    </a:cubicBezTo>
                    <a:cubicBezTo>
                      <a:pt x="7144" y="34436"/>
                      <a:pt x="34436" y="7144"/>
                      <a:pt x="68104" y="7144"/>
                    </a:cubicBezTo>
                    <a:cubicBezTo>
                      <a:pt x="101771" y="7144"/>
                      <a:pt x="129064" y="34437"/>
                      <a:pt x="129064" y="6810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587" name="Freeform: Shape 587">
                <a:extLst>
                  <a:ext uri="{FF2B5EF4-FFF2-40B4-BE49-F238E27FC236}">
                    <a16:creationId xmlns="" xmlns:a16="http://schemas.microsoft.com/office/drawing/2014/main" id="{27445F18-574A-4BE7-8999-1B58A96BE7F7}"/>
                  </a:ext>
                </a:extLst>
              </p:cNvPr>
              <p:cNvSpPr/>
              <p:nvPr/>
            </p:nvSpPr>
            <p:spPr>
              <a:xfrm>
                <a:off x="2342674" y="2259806"/>
                <a:ext cx="133350" cy="133350"/>
              </a:xfrm>
              <a:custGeom>
                <a:avLst/>
                <a:gdLst>
                  <a:gd name="connsiteX0" fmla="*/ 132874 w 133350"/>
                  <a:gd name="connsiteY0" fmla="*/ 70009 h 133350"/>
                  <a:gd name="connsiteX1" fmla="*/ 70009 w 133350"/>
                  <a:gd name="connsiteY1" fmla="*/ 132874 h 133350"/>
                  <a:gd name="connsiteX2" fmla="*/ 7144 w 133350"/>
                  <a:gd name="connsiteY2" fmla="*/ 70009 h 133350"/>
                  <a:gd name="connsiteX3" fmla="*/ 70009 w 133350"/>
                  <a:gd name="connsiteY3" fmla="*/ 7144 h 133350"/>
                  <a:gd name="connsiteX4" fmla="*/ 132874 w 133350"/>
                  <a:gd name="connsiteY4" fmla="*/ 70009 h 13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 h="133350">
                    <a:moveTo>
                      <a:pt x="132874" y="70009"/>
                    </a:moveTo>
                    <a:cubicBezTo>
                      <a:pt x="132874" y="104728"/>
                      <a:pt x="104728" y="132874"/>
                      <a:pt x="70009" y="132874"/>
                    </a:cubicBezTo>
                    <a:cubicBezTo>
                      <a:pt x="35289" y="132874"/>
                      <a:pt x="7144" y="104728"/>
                      <a:pt x="7144" y="70009"/>
                    </a:cubicBezTo>
                    <a:cubicBezTo>
                      <a:pt x="7144" y="35289"/>
                      <a:pt x="35289" y="7144"/>
                      <a:pt x="70009" y="7144"/>
                    </a:cubicBezTo>
                    <a:cubicBezTo>
                      <a:pt x="104728" y="7144"/>
                      <a:pt x="132874" y="35289"/>
                      <a:pt x="132874" y="7000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588" name="Freeform: Shape 588">
                <a:extLst>
                  <a:ext uri="{FF2B5EF4-FFF2-40B4-BE49-F238E27FC236}">
                    <a16:creationId xmlns="" xmlns:a16="http://schemas.microsoft.com/office/drawing/2014/main" id="{9148811E-4E76-4EEE-80D4-B2E494CB1C0D}"/>
                  </a:ext>
                </a:extLst>
              </p:cNvPr>
              <p:cNvSpPr/>
              <p:nvPr/>
            </p:nvSpPr>
            <p:spPr>
              <a:xfrm>
                <a:off x="2342674" y="2461736"/>
                <a:ext cx="133350" cy="133350"/>
              </a:xfrm>
              <a:custGeom>
                <a:avLst/>
                <a:gdLst>
                  <a:gd name="connsiteX0" fmla="*/ 132874 w 133350"/>
                  <a:gd name="connsiteY0" fmla="*/ 70009 h 133350"/>
                  <a:gd name="connsiteX1" fmla="*/ 70009 w 133350"/>
                  <a:gd name="connsiteY1" fmla="*/ 132874 h 133350"/>
                  <a:gd name="connsiteX2" fmla="*/ 7144 w 133350"/>
                  <a:gd name="connsiteY2" fmla="*/ 70009 h 133350"/>
                  <a:gd name="connsiteX3" fmla="*/ 70009 w 133350"/>
                  <a:gd name="connsiteY3" fmla="*/ 7144 h 133350"/>
                  <a:gd name="connsiteX4" fmla="*/ 132874 w 133350"/>
                  <a:gd name="connsiteY4" fmla="*/ 70009 h 13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 h="133350">
                    <a:moveTo>
                      <a:pt x="132874" y="70009"/>
                    </a:moveTo>
                    <a:cubicBezTo>
                      <a:pt x="132874" y="104728"/>
                      <a:pt x="104728" y="132874"/>
                      <a:pt x="70009" y="132874"/>
                    </a:cubicBezTo>
                    <a:cubicBezTo>
                      <a:pt x="35289" y="132874"/>
                      <a:pt x="7144" y="104728"/>
                      <a:pt x="7144" y="70009"/>
                    </a:cubicBezTo>
                    <a:cubicBezTo>
                      <a:pt x="7144" y="35289"/>
                      <a:pt x="35289" y="7144"/>
                      <a:pt x="70009" y="7144"/>
                    </a:cubicBezTo>
                    <a:cubicBezTo>
                      <a:pt x="104728" y="7144"/>
                      <a:pt x="132874" y="35289"/>
                      <a:pt x="132874" y="7000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589" name="Freeform: Shape 589">
                <a:extLst>
                  <a:ext uri="{FF2B5EF4-FFF2-40B4-BE49-F238E27FC236}">
                    <a16:creationId xmlns="" xmlns:a16="http://schemas.microsoft.com/office/drawing/2014/main" id="{692303BB-12B6-4B0C-B310-01E6EA6B3EB9}"/>
                  </a:ext>
                </a:extLst>
              </p:cNvPr>
              <p:cNvSpPr/>
              <p:nvPr/>
            </p:nvSpPr>
            <p:spPr>
              <a:xfrm>
                <a:off x="2342674" y="2663666"/>
                <a:ext cx="133350" cy="133350"/>
              </a:xfrm>
              <a:custGeom>
                <a:avLst/>
                <a:gdLst>
                  <a:gd name="connsiteX0" fmla="*/ 132874 w 133350"/>
                  <a:gd name="connsiteY0" fmla="*/ 70009 h 133350"/>
                  <a:gd name="connsiteX1" fmla="*/ 70009 w 133350"/>
                  <a:gd name="connsiteY1" fmla="*/ 132874 h 133350"/>
                  <a:gd name="connsiteX2" fmla="*/ 7144 w 133350"/>
                  <a:gd name="connsiteY2" fmla="*/ 70009 h 133350"/>
                  <a:gd name="connsiteX3" fmla="*/ 70009 w 133350"/>
                  <a:gd name="connsiteY3" fmla="*/ 7144 h 133350"/>
                  <a:gd name="connsiteX4" fmla="*/ 132874 w 133350"/>
                  <a:gd name="connsiteY4" fmla="*/ 70009 h 13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 h="133350">
                    <a:moveTo>
                      <a:pt x="132874" y="70009"/>
                    </a:moveTo>
                    <a:cubicBezTo>
                      <a:pt x="132874" y="104728"/>
                      <a:pt x="104728" y="132874"/>
                      <a:pt x="70009" y="132874"/>
                    </a:cubicBezTo>
                    <a:cubicBezTo>
                      <a:pt x="35289" y="132874"/>
                      <a:pt x="7144" y="104728"/>
                      <a:pt x="7144" y="70009"/>
                    </a:cubicBezTo>
                    <a:cubicBezTo>
                      <a:pt x="7144" y="35289"/>
                      <a:pt x="35289" y="7144"/>
                      <a:pt x="70009" y="7144"/>
                    </a:cubicBezTo>
                    <a:cubicBezTo>
                      <a:pt x="104728" y="7144"/>
                      <a:pt x="132874" y="35289"/>
                      <a:pt x="132874" y="7000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590" name="Freeform: Shape 590">
                <a:extLst>
                  <a:ext uri="{FF2B5EF4-FFF2-40B4-BE49-F238E27FC236}">
                    <a16:creationId xmlns="" xmlns:a16="http://schemas.microsoft.com/office/drawing/2014/main" id="{BDA2D6F9-6377-4A74-9B0D-163E7E91D712}"/>
                  </a:ext>
                </a:extLst>
              </p:cNvPr>
              <p:cNvSpPr/>
              <p:nvPr/>
            </p:nvSpPr>
            <p:spPr>
              <a:xfrm>
                <a:off x="2342674" y="2866548"/>
                <a:ext cx="133350" cy="133350"/>
              </a:xfrm>
              <a:custGeom>
                <a:avLst/>
                <a:gdLst>
                  <a:gd name="connsiteX0" fmla="*/ 132874 w 133350"/>
                  <a:gd name="connsiteY0" fmla="*/ 70009 h 133350"/>
                  <a:gd name="connsiteX1" fmla="*/ 70009 w 133350"/>
                  <a:gd name="connsiteY1" fmla="*/ 132874 h 133350"/>
                  <a:gd name="connsiteX2" fmla="*/ 7144 w 133350"/>
                  <a:gd name="connsiteY2" fmla="*/ 70009 h 133350"/>
                  <a:gd name="connsiteX3" fmla="*/ 70009 w 133350"/>
                  <a:gd name="connsiteY3" fmla="*/ 7144 h 133350"/>
                  <a:gd name="connsiteX4" fmla="*/ 132874 w 133350"/>
                  <a:gd name="connsiteY4" fmla="*/ 70009 h 13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 h="133350">
                    <a:moveTo>
                      <a:pt x="132874" y="70009"/>
                    </a:moveTo>
                    <a:cubicBezTo>
                      <a:pt x="132874" y="104728"/>
                      <a:pt x="104728" y="132874"/>
                      <a:pt x="70009" y="132874"/>
                    </a:cubicBezTo>
                    <a:cubicBezTo>
                      <a:pt x="35289" y="132874"/>
                      <a:pt x="7144" y="104728"/>
                      <a:pt x="7144" y="70009"/>
                    </a:cubicBezTo>
                    <a:cubicBezTo>
                      <a:pt x="7144" y="35289"/>
                      <a:pt x="35289" y="7144"/>
                      <a:pt x="70009" y="7144"/>
                    </a:cubicBezTo>
                    <a:cubicBezTo>
                      <a:pt x="104728" y="7144"/>
                      <a:pt x="132874" y="35289"/>
                      <a:pt x="132874" y="7000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591" name="Freeform: Shape 591">
                <a:extLst>
                  <a:ext uri="{FF2B5EF4-FFF2-40B4-BE49-F238E27FC236}">
                    <a16:creationId xmlns="" xmlns:a16="http://schemas.microsoft.com/office/drawing/2014/main" id="{944AA7A9-C8C6-4F73-A56F-5E9B5C1AE5FF}"/>
                  </a:ext>
                </a:extLst>
              </p:cNvPr>
              <p:cNvSpPr/>
              <p:nvPr/>
            </p:nvSpPr>
            <p:spPr>
              <a:xfrm>
                <a:off x="2342674" y="3068478"/>
                <a:ext cx="133350" cy="133350"/>
              </a:xfrm>
              <a:custGeom>
                <a:avLst/>
                <a:gdLst>
                  <a:gd name="connsiteX0" fmla="*/ 132874 w 133350"/>
                  <a:gd name="connsiteY0" fmla="*/ 70009 h 133350"/>
                  <a:gd name="connsiteX1" fmla="*/ 70009 w 133350"/>
                  <a:gd name="connsiteY1" fmla="*/ 132874 h 133350"/>
                  <a:gd name="connsiteX2" fmla="*/ 7144 w 133350"/>
                  <a:gd name="connsiteY2" fmla="*/ 70009 h 133350"/>
                  <a:gd name="connsiteX3" fmla="*/ 70009 w 133350"/>
                  <a:gd name="connsiteY3" fmla="*/ 7144 h 133350"/>
                  <a:gd name="connsiteX4" fmla="*/ 132874 w 133350"/>
                  <a:gd name="connsiteY4" fmla="*/ 70009 h 13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 h="133350">
                    <a:moveTo>
                      <a:pt x="132874" y="70009"/>
                    </a:moveTo>
                    <a:cubicBezTo>
                      <a:pt x="132874" y="104728"/>
                      <a:pt x="104728" y="132874"/>
                      <a:pt x="70009" y="132874"/>
                    </a:cubicBezTo>
                    <a:cubicBezTo>
                      <a:pt x="35289" y="132874"/>
                      <a:pt x="7144" y="104728"/>
                      <a:pt x="7144" y="70009"/>
                    </a:cubicBezTo>
                    <a:cubicBezTo>
                      <a:pt x="7144" y="35289"/>
                      <a:pt x="35289" y="7144"/>
                      <a:pt x="70009" y="7144"/>
                    </a:cubicBezTo>
                    <a:cubicBezTo>
                      <a:pt x="104728" y="7144"/>
                      <a:pt x="132874" y="35289"/>
                      <a:pt x="132874" y="7000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592" name="Freeform: Shape 592">
                <a:extLst>
                  <a:ext uri="{FF2B5EF4-FFF2-40B4-BE49-F238E27FC236}">
                    <a16:creationId xmlns="" xmlns:a16="http://schemas.microsoft.com/office/drawing/2014/main" id="{7033AA90-8E29-47EC-BF7B-929E96E05CCB}"/>
                  </a:ext>
                </a:extLst>
              </p:cNvPr>
              <p:cNvSpPr/>
              <p:nvPr/>
            </p:nvSpPr>
            <p:spPr>
              <a:xfrm>
                <a:off x="2342674" y="3270408"/>
                <a:ext cx="133350" cy="133350"/>
              </a:xfrm>
              <a:custGeom>
                <a:avLst/>
                <a:gdLst>
                  <a:gd name="connsiteX0" fmla="*/ 132874 w 133350"/>
                  <a:gd name="connsiteY0" fmla="*/ 70009 h 133350"/>
                  <a:gd name="connsiteX1" fmla="*/ 70009 w 133350"/>
                  <a:gd name="connsiteY1" fmla="*/ 132874 h 133350"/>
                  <a:gd name="connsiteX2" fmla="*/ 7144 w 133350"/>
                  <a:gd name="connsiteY2" fmla="*/ 70009 h 133350"/>
                  <a:gd name="connsiteX3" fmla="*/ 70009 w 133350"/>
                  <a:gd name="connsiteY3" fmla="*/ 7144 h 133350"/>
                  <a:gd name="connsiteX4" fmla="*/ 132874 w 133350"/>
                  <a:gd name="connsiteY4" fmla="*/ 70009 h 13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 h="133350">
                    <a:moveTo>
                      <a:pt x="132874" y="70009"/>
                    </a:moveTo>
                    <a:cubicBezTo>
                      <a:pt x="132874" y="104728"/>
                      <a:pt x="104728" y="132874"/>
                      <a:pt x="70009" y="132874"/>
                    </a:cubicBezTo>
                    <a:cubicBezTo>
                      <a:pt x="35289" y="132874"/>
                      <a:pt x="7144" y="104728"/>
                      <a:pt x="7144" y="70009"/>
                    </a:cubicBezTo>
                    <a:cubicBezTo>
                      <a:pt x="7144" y="35289"/>
                      <a:pt x="35289" y="7144"/>
                      <a:pt x="70009" y="7144"/>
                    </a:cubicBezTo>
                    <a:cubicBezTo>
                      <a:pt x="104728" y="7144"/>
                      <a:pt x="132874" y="35289"/>
                      <a:pt x="132874" y="7000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593" name="Freeform: Shape 593">
                <a:extLst>
                  <a:ext uri="{FF2B5EF4-FFF2-40B4-BE49-F238E27FC236}">
                    <a16:creationId xmlns="" xmlns:a16="http://schemas.microsoft.com/office/drawing/2014/main" id="{A106395A-D2E4-49DC-B241-F9A50BA1E5CC}"/>
                  </a:ext>
                </a:extLst>
              </p:cNvPr>
              <p:cNvSpPr/>
              <p:nvPr/>
            </p:nvSpPr>
            <p:spPr>
              <a:xfrm>
                <a:off x="2342674" y="3472338"/>
                <a:ext cx="133350" cy="133350"/>
              </a:xfrm>
              <a:custGeom>
                <a:avLst/>
                <a:gdLst>
                  <a:gd name="connsiteX0" fmla="*/ 132874 w 133350"/>
                  <a:gd name="connsiteY0" fmla="*/ 70009 h 133350"/>
                  <a:gd name="connsiteX1" fmla="*/ 70009 w 133350"/>
                  <a:gd name="connsiteY1" fmla="*/ 132874 h 133350"/>
                  <a:gd name="connsiteX2" fmla="*/ 7144 w 133350"/>
                  <a:gd name="connsiteY2" fmla="*/ 70009 h 133350"/>
                  <a:gd name="connsiteX3" fmla="*/ 70009 w 133350"/>
                  <a:gd name="connsiteY3" fmla="*/ 7144 h 133350"/>
                  <a:gd name="connsiteX4" fmla="*/ 132874 w 133350"/>
                  <a:gd name="connsiteY4" fmla="*/ 70009 h 13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 h="133350">
                    <a:moveTo>
                      <a:pt x="132874" y="70009"/>
                    </a:moveTo>
                    <a:cubicBezTo>
                      <a:pt x="132874" y="104728"/>
                      <a:pt x="104728" y="132874"/>
                      <a:pt x="70009" y="132874"/>
                    </a:cubicBezTo>
                    <a:cubicBezTo>
                      <a:pt x="35289" y="132874"/>
                      <a:pt x="7144" y="104728"/>
                      <a:pt x="7144" y="70009"/>
                    </a:cubicBezTo>
                    <a:cubicBezTo>
                      <a:pt x="7144" y="35289"/>
                      <a:pt x="35289" y="7144"/>
                      <a:pt x="70009" y="7144"/>
                    </a:cubicBezTo>
                    <a:cubicBezTo>
                      <a:pt x="104728" y="7144"/>
                      <a:pt x="132874" y="35289"/>
                      <a:pt x="132874" y="7000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594" name="Freeform: Shape 594">
                <a:extLst>
                  <a:ext uri="{FF2B5EF4-FFF2-40B4-BE49-F238E27FC236}">
                    <a16:creationId xmlns="" xmlns:a16="http://schemas.microsoft.com/office/drawing/2014/main" id="{8FFD466B-60F1-42EC-A718-DEDEC1EF8C93}"/>
                  </a:ext>
                </a:extLst>
              </p:cNvPr>
              <p:cNvSpPr/>
              <p:nvPr/>
            </p:nvSpPr>
            <p:spPr>
              <a:xfrm>
                <a:off x="2342674" y="3675221"/>
                <a:ext cx="133350" cy="133350"/>
              </a:xfrm>
              <a:custGeom>
                <a:avLst/>
                <a:gdLst>
                  <a:gd name="connsiteX0" fmla="*/ 132874 w 133350"/>
                  <a:gd name="connsiteY0" fmla="*/ 70009 h 133350"/>
                  <a:gd name="connsiteX1" fmla="*/ 70009 w 133350"/>
                  <a:gd name="connsiteY1" fmla="*/ 132874 h 133350"/>
                  <a:gd name="connsiteX2" fmla="*/ 7144 w 133350"/>
                  <a:gd name="connsiteY2" fmla="*/ 70009 h 133350"/>
                  <a:gd name="connsiteX3" fmla="*/ 70009 w 133350"/>
                  <a:gd name="connsiteY3" fmla="*/ 7144 h 133350"/>
                  <a:gd name="connsiteX4" fmla="*/ 132874 w 133350"/>
                  <a:gd name="connsiteY4" fmla="*/ 70009 h 13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 h="133350">
                    <a:moveTo>
                      <a:pt x="132874" y="70009"/>
                    </a:moveTo>
                    <a:cubicBezTo>
                      <a:pt x="132874" y="104728"/>
                      <a:pt x="104728" y="132874"/>
                      <a:pt x="70009" y="132874"/>
                    </a:cubicBezTo>
                    <a:cubicBezTo>
                      <a:pt x="35289" y="132874"/>
                      <a:pt x="7144" y="104728"/>
                      <a:pt x="7144" y="70009"/>
                    </a:cubicBezTo>
                    <a:cubicBezTo>
                      <a:pt x="7144" y="35289"/>
                      <a:pt x="35289" y="7144"/>
                      <a:pt x="70009" y="7144"/>
                    </a:cubicBezTo>
                    <a:cubicBezTo>
                      <a:pt x="104728" y="7144"/>
                      <a:pt x="132874" y="35289"/>
                      <a:pt x="132874" y="7000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595" name="Freeform: Shape 595">
                <a:extLst>
                  <a:ext uri="{FF2B5EF4-FFF2-40B4-BE49-F238E27FC236}">
                    <a16:creationId xmlns="" xmlns:a16="http://schemas.microsoft.com/office/drawing/2014/main" id="{CEC70D4B-7CA7-4A2C-A24B-36A0466D7D30}"/>
                  </a:ext>
                </a:extLst>
              </p:cNvPr>
              <p:cNvSpPr/>
              <p:nvPr/>
            </p:nvSpPr>
            <p:spPr>
              <a:xfrm>
                <a:off x="2342674" y="3877151"/>
                <a:ext cx="133350" cy="133350"/>
              </a:xfrm>
              <a:custGeom>
                <a:avLst/>
                <a:gdLst>
                  <a:gd name="connsiteX0" fmla="*/ 132874 w 133350"/>
                  <a:gd name="connsiteY0" fmla="*/ 70009 h 133350"/>
                  <a:gd name="connsiteX1" fmla="*/ 70009 w 133350"/>
                  <a:gd name="connsiteY1" fmla="*/ 132874 h 133350"/>
                  <a:gd name="connsiteX2" fmla="*/ 7144 w 133350"/>
                  <a:gd name="connsiteY2" fmla="*/ 70009 h 133350"/>
                  <a:gd name="connsiteX3" fmla="*/ 70009 w 133350"/>
                  <a:gd name="connsiteY3" fmla="*/ 7144 h 133350"/>
                  <a:gd name="connsiteX4" fmla="*/ 132874 w 133350"/>
                  <a:gd name="connsiteY4" fmla="*/ 70009 h 13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 h="133350">
                    <a:moveTo>
                      <a:pt x="132874" y="70009"/>
                    </a:moveTo>
                    <a:cubicBezTo>
                      <a:pt x="132874" y="104728"/>
                      <a:pt x="104728" y="132874"/>
                      <a:pt x="70009" y="132874"/>
                    </a:cubicBezTo>
                    <a:cubicBezTo>
                      <a:pt x="35289" y="132874"/>
                      <a:pt x="7144" y="104728"/>
                      <a:pt x="7144" y="70009"/>
                    </a:cubicBezTo>
                    <a:cubicBezTo>
                      <a:pt x="7144" y="35289"/>
                      <a:pt x="35289" y="7144"/>
                      <a:pt x="70009" y="7144"/>
                    </a:cubicBezTo>
                    <a:cubicBezTo>
                      <a:pt x="104728" y="7144"/>
                      <a:pt x="132874" y="35289"/>
                      <a:pt x="132874" y="7000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596" name="Freeform: Shape 596">
                <a:extLst>
                  <a:ext uri="{FF2B5EF4-FFF2-40B4-BE49-F238E27FC236}">
                    <a16:creationId xmlns="" xmlns:a16="http://schemas.microsoft.com/office/drawing/2014/main" id="{BD9CE9D8-A5A7-4B61-9445-1E3B91AA1948}"/>
                  </a:ext>
                </a:extLst>
              </p:cNvPr>
              <p:cNvSpPr/>
              <p:nvPr/>
            </p:nvSpPr>
            <p:spPr>
              <a:xfrm>
                <a:off x="2342674" y="4079081"/>
                <a:ext cx="133350" cy="133350"/>
              </a:xfrm>
              <a:custGeom>
                <a:avLst/>
                <a:gdLst>
                  <a:gd name="connsiteX0" fmla="*/ 132874 w 133350"/>
                  <a:gd name="connsiteY0" fmla="*/ 70009 h 133350"/>
                  <a:gd name="connsiteX1" fmla="*/ 70009 w 133350"/>
                  <a:gd name="connsiteY1" fmla="*/ 132874 h 133350"/>
                  <a:gd name="connsiteX2" fmla="*/ 7144 w 133350"/>
                  <a:gd name="connsiteY2" fmla="*/ 70009 h 133350"/>
                  <a:gd name="connsiteX3" fmla="*/ 70009 w 133350"/>
                  <a:gd name="connsiteY3" fmla="*/ 7144 h 133350"/>
                  <a:gd name="connsiteX4" fmla="*/ 132874 w 133350"/>
                  <a:gd name="connsiteY4" fmla="*/ 70009 h 13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 h="133350">
                    <a:moveTo>
                      <a:pt x="132874" y="70009"/>
                    </a:moveTo>
                    <a:cubicBezTo>
                      <a:pt x="132874" y="104728"/>
                      <a:pt x="104728" y="132874"/>
                      <a:pt x="70009" y="132874"/>
                    </a:cubicBezTo>
                    <a:cubicBezTo>
                      <a:pt x="35289" y="132874"/>
                      <a:pt x="7144" y="104728"/>
                      <a:pt x="7144" y="70009"/>
                    </a:cubicBezTo>
                    <a:cubicBezTo>
                      <a:pt x="7144" y="35289"/>
                      <a:pt x="35289" y="7144"/>
                      <a:pt x="70009" y="7144"/>
                    </a:cubicBezTo>
                    <a:cubicBezTo>
                      <a:pt x="104728" y="7144"/>
                      <a:pt x="132874" y="35289"/>
                      <a:pt x="132874" y="7000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597" name="Freeform: Shape 597">
                <a:extLst>
                  <a:ext uri="{FF2B5EF4-FFF2-40B4-BE49-F238E27FC236}">
                    <a16:creationId xmlns="" xmlns:a16="http://schemas.microsoft.com/office/drawing/2014/main" id="{A9256400-A93D-41CE-9BC3-4B50FF2F5977}"/>
                  </a:ext>
                </a:extLst>
              </p:cNvPr>
              <p:cNvSpPr/>
              <p:nvPr/>
            </p:nvSpPr>
            <p:spPr>
              <a:xfrm>
                <a:off x="2342674" y="4281011"/>
                <a:ext cx="133350" cy="133350"/>
              </a:xfrm>
              <a:custGeom>
                <a:avLst/>
                <a:gdLst>
                  <a:gd name="connsiteX0" fmla="*/ 132874 w 133350"/>
                  <a:gd name="connsiteY0" fmla="*/ 70009 h 133350"/>
                  <a:gd name="connsiteX1" fmla="*/ 70009 w 133350"/>
                  <a:gd name="connsiteY1" fmla="*/ 132874 h 133350"/>
                  <a:gd name="connsiteX2" fmla="*/ 7144 w 133350"/>
                  <a:gd name="connsiteY2" fmla="*/ 70009 h 133350"/>
                  <a:gd name="connsiteX3" fmla="*/ 70009 w 133350"/>
                  <a:gd name="connsiteY3" fmla="*/ 7144 h 133350"/>
                  <a:gd name="connsiteX4" fmla="*/ 132874 w 133350"/>
                  <a:gd name="connsiteY4" fmla="*/ 70009 h 13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 h="133350">
                    <a:moveTo>
                      <a:pt x="132874" y="70009"/>
                    </a:moveTo>
                    <a:cubicBezTo>
                      <a:pt x="132874" y="104728"/>
                      <a:pt x="104728" y="132874"/>
                      <a:pt x="70009" y="132874"/>
                    </a:cubicBezTo>
                    <a:cubicBezTo>
                      <a:pt x="35289" y="132874"/>
                      <a:pt x="7144" y="104728"/>
                      <a:pt x="7144" y="70009"/>
                    </a:cubicBezTo>
                    <a:cubicBezTo>
                      <a:pt x="7144" y="35289"/>
                      <a:pt x="35289" y="7144"/>
                      <a:pt x="70009" y="7144"/>
                    </a:cubicBezTo>
                    <a:cubicBezTo>
                      <a:pt x="104728" y="7144"/>
                      <a:pt x="132874" y="35289"/>
                      <a:pt x="132874" y="7000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598" name="Freeform: Shape 598">
                <a:extLst>
                  <a:ext uri="{FF2B5EF4-FFF2-40B4-BE49-F238E27FC236}">
                    <a16:creationId xmlns="" xmlns:a16="http://schemas.microsoft.com/office/drawing/2014/main" id="{78E1A0C3-ACEE-4488-8D74-9DDA8BC771E3}"/>
                  </a:ext>
                </a:extLst>
              </p:cNvPr>
              <p:cNvSpPr/>
              <p:nvPr/>
            </p:nvSpPr>
            <p:spPr>
              <a:xfrm>
                <a:off x="2342674" y="4483893"/>
                <a:ext cx="133350" cy="133350"/>
              </a:xfrm>
              <a:custGeom>
                <a:avLst/>
                <a:gdLst>
                  <a:gd name="connsiteX0" fmla="*/ 132874 w 133350"/>
                  <a:gd name="connsiteY0" fmla="*/ 70009 h 133350"/>
                  <a:gd name="connsiteX1" fmla="*/ 70009 w 133350"/>
                  <a:gd name="connsiteY1" fmla="*/ 132874 h 133350"/>
                  <a:gd name="connsiteX2" fmla="*/ 7144 w 133350"/>
                  <a:gd name="connsiteY2" fmla="*/ 70009 h 133350"/>
                  <a:gd name="connsiteX3" fmla="*/ 70009 w 133350"/>
                  <a:gd name="connsiteY3" fmla="*/ 7144 h 133350"/>
                  <a:gd name="connsiteX4" fmla="*/ 132874 w 133350"/>
                  <a:gd name="connsiteY4" fmla="*/ 70009 h 13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 h="133350">
                    <a:moveTo>
                      <a:pt x="132874" y="70009"/>
                    </a:moveTo>
                    <a:cubicBezTo>
                      <a:pt x="132874" y="104728"/>
                      <a:pt x="104728" y="132874"/>
                      <a:pt x="70009" y="132874"/>
                    </a:cubicBezTo>
                    <a:cubicBezTo>
                      <a:pt x="35289" y="132874"/>
                      <a:pt x="7144" y="104728"/>
                      <a:pt x="7144" y="70009"/>
                    </a:cubicBezTo>
                    <a:cubicBezTo>
                      <a:pt x="7144" y="35289"/>
                      <a:pt x="35289" y="7144"/>
                      <a:pt x="70009" y="7144"/>
                    </a:cubicBezTo>
                    <a:cubicBezTo>
                      <a:pt x="104728" y="7144"/>
                      <a:pt x="132874" y="35289"/>
                      <a:pt x="132874" y="7000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599" name="Freeform: Shape 599">
                <a:extLst>
                  <a:ext uri="{FF2B5EF4-FFF2-40B4-BE49-F238E27FC236}">
                    <a16:creationId xmlns="" xmlns:a16="http://schemas.microsoft.com/office/drawing/2014/main" id="{FB9A54C0-934B-4442-A2A0-42934E774BFC}"/>
                  </a:ext>
                </a:extLst>
              </p:cNvPr>
              <p:cNvSpPr/>
              <p:nvPr/>
            </p:nvSpPr>
            <p:spPr>
              <a:xfrm>
                <a:off x="2138839" y="2257901"/>
                <a:ext cx="142875" cy="142875"/>
              </a:xfrm>
              <a:custGeom>
                <a:avLst/>
                <a:gdLst>
                  <a:gd name="connsiteX0" fmla="*/ 136684 w 142875"/>
                  <a:gd name="connsiteY0" fmla="*/ 71914 h 142875"/>
                  <a:gd name="connsiteX1" fmla="*/ 71914 w 142875"/>
                  <a:gd name="connsiteY1" fmla="*/ 136684 h 142875"/>
                  <a:gd name="connsiteX2" fmla="*/ 7144 w 142875"/>
                  <a:gd name="connsiteY2" fmla="*/ 71914 h 142875"/>
                  <a:gd name="connsiteX3" fmla="*/ 71914 w 142875"/>
                  <a:gd name="connsiteY3" fmla="*/ 7144 h 142875"/>
                  <a:gd name="connsiteX4" fmla="*/ 136684 w 142875"/>
                  <a:gd name="connsiteY4" fmla="*/ 71914 h 142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875" h="142875">
                    <a:moveTo>
                      <a:pt x="136684" y="71914"/>
                    </a:moveTo>
                    <a:cubicBezTo>
                      <a:pt x="136684" y="107685"/>
                      <a:pt x="107685" y="136684"/>
                      <a:pt x="71914" y="136684"/>
                    </a:cubicBezTo>
                    <a:cubicBezTo>
                      <a:pt x="36142" y="136684"/>
                      <a:pt x="7144" y="107685"/>
                      <a:pt x="7144" y="71914"/>
                    </a:cubicBezTo>
                    <a:cubicBezTo>
                      <a:pt x="7144" y="36142"/>
                      <a:pt x="36142" y="7144"/>
                      <a:pt x="71914" y="7144"/>
                    </a:cubicBezTo>
                    <a:cubicBezTo>
                      <a:pt x="107685" y="7144"/>
                      <a:pt x="136684" y="36142"/>
                      <a:pt x="136684" y="7191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600" name="Freeform: Shape 600">
                <a:extLst>
                  <a:ext uri="{FF2B5EF4-FFF2-40B4-BE49-F238E27FC236}">
                    <a16:creationId xmlns="" xmlns:a16="http://schemas.microsoft.com/office/drawing/2014/main" id="{CD717B94-1F9D-4EDF-B2FC-8CE32E0D96C3}"/>
                  </a:ext>
                </a:extLst>
              </p:cNvPr>
              <p:cNvSpPr/>
              <p:nvPr/>
            </p:nvSpPr>
            <p:spPr>
              <a:xfrm>
                <a:off x="2138839" y="2459831"/>
                <a:ext cx="142875" cy="142875"/>
              </a:xfrm>
              <a:custGeom>
                <a:avLst/>
                <a:gdLst>
                  <a:gd name="connsiteX0" fmla="*/ 136684 w 142875"/>
                  <a:gd name="connsiteY0" fmla="*/ 71914 h 142875"/>
                  <a:gd name="connsiteX1" fmla="*/ 71914 w 142875"/>
                  <a:gd name="connsiteY1" fmla="*/ 136684 h 142875"/>
                  <a:gd name="connsiteX2" fmla="*/ 7144 w 142875"/>
                  <a:gd name="connsiteY2" fmla="*/ 71914 h 142875"/>
                  <a:gd name="connsiteX3" fmla="*/ 71914 w 142875"/>
                  <a:gd name="connsiteY3" fmla="*/ 7144 h 142875"/>
                  <a:gd name="connsiteX4" fmla="*/ 136684 w 142875"/>
                  <a:gd name="connsiteY4" fmla="*/ 71914 h 142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875" h="142875">
                    <a:moveTo>
                      <a:pt x="136684" y="71914"/>
                    </a:moveTo>
                    <a:cubicBezTo>
                      <a:pt x="136684" y="107685"/>
                      <a:pt x="107685" y="136684"/>
                      <a:pt x="71914" y="136684"/>
                    </a:cubicBezTo>
                    <a:cubicBezTo>
                      <a:pt x="36142" y="136684"/>
                      <a:pt x="7144" y="107685"/>
                      <a:pt x="7144" y="71914"/>
                    </a:cubicBezTo>
                    <a:cubicBezTo>
                      <a:pt x="7144" y="36142"/>
                      <a:pt x="36142" y="7144"/>
                      <a:pt x="71914" y="7144"/>
                    </a:cubicBezTo>
                    <a:cubicBezTo>
                      <a:pt x="107685" y="7144"/>
                      <a:pt x="136684" y="36142"/>
                      <a:pt x="136684" y="7191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601" name="Freeform: Shape 601">
                <a:extLst>
                  <a:ext uri="{FF2B5EF4-FFF2-40B4-BE49-F238E27FC236}">
                    <a16:creationId xmlns="" xmlns:a16="http://schemas.microsoft.com/office/drawing/2014/main" id="{1D50F41A-FC7F-4E77-89C6-5979D0210ECF}"/>
                  </a:ext>
                </a:extLst>
              </p:cNvPr>
              <p:cNvSpPr/>
              <p:nvPr/>
            </p:nvSpPr>
            <p:spPr>
              <a:xfrm>
                <a:off x="2138839" y="2661761"/>
                <a:ext cx="142875" cy="142875"/>
              </a:xfrm>
              <a:custGeom>
                <a:avLst/>
                <a:gdLst>
                  <a:gd name="connsiteX0" fmla="*/ 136684 w 142875"/>
                  <a:gd name="connsiteY0" fmla="*/ 71914 h 142875"/>
                  <a:gd name="connsiteX1" fmla="*/ 71914 w 142875"/>
                  <a:gd name="connsiteY1" fmla="*/ 136684 h 142875"/>
                  <a:gd name="connsiteX2" fmla="*/ 7144 w 142875"/>
                  <a:gd name="connsiteY2" fmla="*/ 71914 h 142875"/>
                  <a:gd name="connsiteX3" fmla="*/ 71914 w 142875"/>
                  <a:gd name="connsiteY3" fmla="*/ 7144 h 142875"/>
                  <a:gd name="connsiteX4" fmla="*/ 136684 w 142875"/>
                  <a:gd name="connsiteY4" fmla="*/ 71914 h 142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875" h="142875">
                    <a:moveTo>
                      <a:pt x="136684" y="71914"/>
                    </a:moveTo>
                    <a:cubicBezTo>
                      <a:pt x="136684" y="107685"/>
                      <a:pt x="107685" y="136684"/>
                      <a:pt x="71914" y="136684"/>
                    </a:cubicBezTo>
                    <a:cubicBezTo>
                      <a:pt x="36142" y="136684"/>
                      <a:pt x="7144" y="107685"/>
                      <a:pt x="7144" y="71914"/>
                    </a:cubicBezTo>
                    <a:cubicBezTo>
                      <a:pt x="7144" y="36142"/>
                      <a:pt x="36142" y="7144"/>
                      <a:pt x="71914" y="7144"/>
                    </a:cubicBezTo>
                    <a:cubicBezTo>
                      <a:pt x="107685" y="7144"/>
                      <a:pt x="136684" y="36142"/>
                      <a:pt x="136684" y="7191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602" name="Freeform: Shape 602">
                <a:extLst>
                  <a:ext uri="{FF2B5EF4-FFF2-40B4-BE49-F238E27FC236}">
                    <a16:creationId xmlns="" xmlns:a16="http://schemas.microsoft.com/office/drawing/2014/main" id="{FAFEEBDE-C19B-4F15-A86B-D5F50FE978EE}"/>
                  </a:ext>
                </a:extLst>
              </p:cNvPr>
              <p:cNvSpPr/>
              <p:nvPr/>
            </p:nvSpPr>
            <p:spPr>
              <a:xfrm>
                <a:off x="2138839" y="2864643"/>
                <a:ext cx="142875" cy="142875"/>
              </a:xfrm>
              <a:custGeom>
                <a:avLst/>
                <a:gdLst>
                  <a:gd name="connsiteX0" fmla="*/ 136684 w 142875"/>
                  <a:gd name="connsiteY0" fmla="*/ 71914 h 142875"/>
                  <a:gd name="connsiteX1" fmla="*/ 71914 w 142875"/>
                  <a:gd name="connsiteY1" fmla="*/ 136684 h 142875"/>
                  <a:gd name="connsiteX2" fmla="*/ 7144 w 142875"/>
                  <a:gd name="connsiteY2" fmla="*/ 71914 h 142875"/>
                  <a:gd name="connsiteX3" fmla="*/ 71914 w 142875"/>
                  <a:gd name="connsiteY3" fmla="*/ 7144 h 142875"/>
                  <a:gd name="connsiteX4" fmla="*/ 136684 w 142875"/>
                  <a:gd name="connsiteY4" fmla="*/ 71914 h 142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875" h="142875">
                    <a:moveTo>
                      <a:pt x="136684" y="71914"/>
                    </a:moveTo>
                    <a:cubicBezTo>
                      <a:pt x="136684" y="107685"/>
                      <a:pt x="107685" y="136684"/>
                      <a:pt x="71914" y="136684"/>
                    </a:cubicBezTo>
                    <a:cubicBezTo>
                      <a:pt x="36142" y="136684"/>
                      <a:pt x="7144" y="107685"/>
                      <a:pt x="7144" y="71914"/>
                    </a:cubicBezTo>
                    <a:cubicBezTo>
                      <a:pt x="7144" y="36142"/>
                      <a:pt x="36142" y="7144"/>
                      <a:pt x="71914" y="7144"/>
                    </a:cubicBezTo>
                    <a:cubicBezTo>
                      <a:pt x="107685" y="7144"/>
                      <a:pt x="136684" y="36142"/>
                      <a:pt x="136684" y="7191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603" name="Freeform: Shape 603">
                <a:extLst>
                  <a:ext uri="{FF2B5EF4-FFF2-40B4-BE49-F238E27FC236}">
                    <a16:creationId xmlns="" xmlns:a16="http://schemas.microsoft.com/office/drawing/2014/main" id="{F2767653-8777-4BF0-9BE6-9FB6DDF9C8B4}"/>
                  </a:ext>
                </a:extLst>
              </p:cNvPr>
              <p:cNvSpPr/>
              <p:nvPr/>
            </p:nvSpPr>
            <p:spPr>
              <a:xfrm>
                <a:off x="2138839" y="3066573"/>
                <a:ext cx="142875" cy="142875"/>
              </a:xfrm>
              <a:custGeom>
                <a:avLst/>
                <a:gdLst>
                  <a:gd name="connsiteX0" fmla="*/ 136684 w 142875"/>
                  <a:gd name="connsiteY0" fmla="*/ 71914 h 142875"/>
                  <a:gd name="connsiteX1" fmla="*/ 71914 w 142875"/>
                  <a:gd name="connsiteY1" fmla="*/ 136684 h 142875"/>
                  <a:gd name="connsiteX2" fmla="*/ 7144 w 142875"/>
                  <a:gd name="connsiteY2" fmla="*/ 71914 h 142875"/>
                  <a:gd name="connsiteX3" fmla="*/ 71914 w 142875"/>
                  <a:gd name="connsiteY3" fmla="*/ 7144 h 142875"/>
                  <a:gd name="connsiteX4" fmla="*/ 136684 w 142875"/>
                  <a:gd name="connsiteY4" fmla="*/ 71914 h 142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875" h="142875">
                    <a:moveTo>
                      <a:pt x="136684" y="71914"/>
                    </a:moveTo>
                    <a:cubicBezTo>
                      <a:pt x="136684" y="107685"/>
                      <a:pt x="107685" y="136684"/>
                      <a:pt x="71914" y="136684"/>
                    </a:cubicBezTo>
                    <a:cubicBezTo>
                      <a:pt x="36142" y="136684"/>
                      <a:pt x="7144" y="107685"/>
                      <a:pt x="7144" y="71914"/>
                    </a:cubicBezTo>
                    <a:cubicBezTo>
                      <a:pt x="7144" y="36142"/>
                      <a:pt x="36142" y="7144"/>
                      <a:pt x="71914" y="7144"/>
                    </a:cubicBezTo>
                    <a:cubicBezTo>
                      <a:pt x="107685" y="7144"/>
                      <a:pt x="136684" y="36142"/>
                      <a:pt x="136684" y="7191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604" name="Freeform: Shape 604">
                <a:extLst>
                  <a:ext uri="{FF2B5EF4-FFF2-40B4-BE49-F238E27FC236}">
                    <a16:creationId xmlns="" xmlns:a16="http://schemas.microsoft.com/office/drawing/2014/main" id="{576AB618-8DA1-49E9-B919-1AF4CD5E0670}"/>
                  </a:ext>
                </a:extLst>
              </p:cNvPr>
              <p:cNvSpPr/>
              <p:nvPr/>
            </p:nvSpPr>
            <p:spPr>
              <a:xfrm>
                <a:off x="2138839" y="3268503"/>
                <a:ext cx="142875" cy="142875"/>
              </a:xfrm>
              <a:custGeom>
                <a:avLst/>
                <a:gdLst>
                  <a:gd name="connsiteX0" fmla="*/ 136684 w 142875"/>
                  <a:gd name="connsiteY0" fmla="*/ 71914 h 142875"/>
                  <a:gd name="connsiteX1" fmla="*/ 71914 w 142875"/>
                  <a:gd name="connsiteY1" fmla="*/ 136684 h 142875"/>
                  <a:gd name="connsiteX2" fmla="*/ 7144 w 142875"/>
                  <a:gd name="connsiteY2" fmla="*/ 71914 h 142875"/>
                  <a:gd name="connsiteX3" fmla="*/ 71914 w 142875"/>
                  <a:gd name="connsiteY3" fmla="*/ 7144 h 142875"/>
                  <a:gd name="connsiteX4" fmla="*/ 136684 w 142875"/>
                  <a:gd name="connsiteY4" fmla="*/ 71914 h 142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875" h="142875">
                    <a:moveTo>
                      <a:pt x="136684" y="71914"/>
                    </a:moveTo>
                    <a:cubicBezTo>
                      <a:pt x="136684" y="107685"/>
                      <a:pt x="107685" y="136684"/>
                      <a:pt x="71914" y="136684"/>
                    </a:cubicBezTo>
                    <a:cubicBezTo>
                      <a:pt x="36142" y="136684"/>
                      <a:pt x="7144" y="107685"/>
                      <a:pt x="7144" y="71914"/>
                    </a:cubicBezTo>
                    <a:cubicBezTo>
                      <a:pt x="7144" y="36143"/>
                      <a:pt x="36142" y="7144"/>
                      <a:pt x="71914" y="7144"/>
                    </a:cubicBezTo>
                    <a:cubicBezTo>
                      <a:pt x="107685" y="7144"/>
                      <a:pt x="136684" y="36143"/>
                      <a:pt x="136684" y="7191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605" name="Freeform: Shape 605">
                <a:extLst>
                  <a:ext uri="{FF2B5EF4-FFF2-40B4-BE49-F238E27FC236}">
                    <a16:creationId xmlns="" xmlns:a16="http://schemas.microsoft.com/office/drawing/2014/main" id="{2C1547B8-6666-4A09-A8C5-246F655F82CE}"/>
                  </a:ext>
                </a:extLst>
              </p:cNvPr>
              <p:cNvSpPr/>
              <p:nvPr/>
            </p:nvSpPr>
            <p:spPr>
              <a:xfrm>
                <a:off x="2138839" y="3470433"/>
                <a:ext cx="142875" cy="142875"/>
              </a:xfrm>
              <a:custGeom>
                <a:avLst/>
                <a:gdLst>
                  <a:gd name="connsiteX0" fmla="*/ 136684 w 142875"/>
                  <a:gd name="connsiteY0" fmla="*/ 71914 h 142875"/>
                  <a:gd name="connsiteX1" fmla="*/ 71914 w 142875"/>
                  <a:gd name="connsiteY1" fmla="*/ 136684 h 142875"/>
                  <a:gd name="connsiteX2" fmla="*/ 7144 w 142875"/>
                  <a:gd name="connsiteY2" fmla="*/ 71914 h 142875"/>
                  <a:gd name="connsiteX3" fmla="*/ 71914 w 142875"/>
                  <a:gd name="connsiteY3" fmla="*/ 7144 h 142875"/>
                  <a:gd name="connsiteX4" fmla="*/ 136684 w 142875"/>
                  <a:gd name="connsiteY4" fmla="*/ 71914 h 142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875" h="142875">
                    <a:moveTo>
                      <a:pt x="136684" y="71914"/>
                    </a:moveTo>
                    <a:cubicBezTo>
                      <a:pt x="136684" y="107685"/>
                      <a:pt x="107685" y="136684"/>
                      <a:pt x="71914" y="136684"/>
                    </a:cubicBezTo>
                    <a:cubicBezTo>
                      <a:pt x="36142" y="136684"/>
                      <a:pt x="7144" y="107685"/>
                      <a:pt x="7144" y="71914"/>
                    </a:cubicBezTo>
                    <a:cubicBezTo>
                      <a:pt x="7144" y="36142"/>
                      <a:pt x="36142" y="7144"/>
                      <a:pt x="71914" y="7144"/>
                    </a:cubicBezTo>
                    <a:cubicBezTo>
                      <a:pt x="107685" y="7144"/>
                      <a:pt x="136684" y="36142"/>
                      <a:pt x="136684" y="7191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606" name="Freeform: Shape 606">
                <a:extLst>
                  <a:ext uri="{FF2B5EF4-FFF2-40B4-BE49-F238E27FC236}">
                    <a16:creationId xmlns="" xmlns:a16="http://schemas.microsoft.com/office/drawing/2014/main" id="{BAAB933F-F21E-48C7-8C57-3295124102B3}"/>
                  </a:ext>
                </a:extLst>
              </p:cNvPr>
              <p:cNvSpPr/>
              <p:nvPr/>
            </p:nvSpPr>
            <p:spPr>
              <a:xfrm>
                <a:off x="2138839" y="3673316"/>
                <a:ext cx="142875" cy="142875"/>
              </a:xfrm>
              <a:custGeom>
                <a:avLst/>
                <a:gdLst>
                  <a:gd name="connsiteX0" fmla="*/ 136684 w 142875"/>
                  <a:gd name="connsiteY0" fmla="*/ 71914 h 142875"/>
                  <a:gd name="connsiteX1" fmla="*/ 71914 w 142875"/>
                  <a:gd name="connsiteY1" fmla="*/ 136684 h 142875"/>
                  <a:gd name="connsiteX2" fmla="*/ 7144 w 142875"/>
                  <a:gd name="connsiteY2" fmla="*/ 71914 h 142875"/>
                  <a:gd name="connsiteX3" fmla="*/ 71914 w 142875"/>
                  <a:gd name="connsiteY3" fmla="*/ 7144 h 142875"/>
                  <a:gd name="connsiteX4" fmla="*/ 136684 w 142875"/>
                  <a:gd name="connsiteY4" fmla="*/ 71914 h 142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875" h="142875">
                    <a:moveTo>
                      <a:pt x="136684" y="71914"/>
                    </a:moveTo>
                    <a:cubicBezTo>
                      <a:pt x="136684" y="107685"/>
                      <a:pt x="107685" y="136684"/>
                      <a:pt x="71914" y="136684"/>
                    </a:cubicBezTo>
                    <a:cubicBezTo>
                      <a:pt x="36142" y="136684"/>
                      <a:pt x="7144" y="107685"/>
                      <a:pt x="7144" y="71914"/>
                    </a:cubicBezTo>
                    <a:cubicBezTo>
                      <a:pt x="7144" y="36143"/>
                      <a:pt x="36142" y="7144"/>
                      <a:pt x="71914" y="7144"/>
                    </a:cubicBezTo>
                    <a:cubicBezTo>
                      <a:pt x="107685" y="7144"/>
                      <a:pt x="136684" y="36143"/>
                      <a:pt x="136684" y="7191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607" name="Freeform: Shape 607">
                <a:extLst>
                  <a:ext uri="{FF2B5EF4-FFF2-40B4-BE49-F238E27FC236}">
                    <a16:creationId xmlns="" xmlns:a16="http://schemas.microsoft.com/office/drawing/2014/main" id="{D26577A6-A871-434A-93FD-FB8B34A2BB9C}"/>
                  </a:ext>
                </a:extLst>
              </p:cNvPr>
              <p:cNvSpPr/>
              <p:nvPr/>
            </p:nvSpPr>
            <p:spPr>
              <a:xfrm>
                <a:off x="2138839" y="3875246"/>
                <a:ext cx="142875" cy="142875"/>
              </a:xfrm>
              <a:custGeom>
                <a:avLst/>
                <a:gdLst>
                  <a:gd name="connsiteX0" fmla="*/ 136684 w 142875"/>
                  <a:gd name="connsiteY0" fmla="*/ 71914 h 142875"/>
                  <a:gd name="connsiteX1" fmla="*/ 71914 w 142875"/>
                  <a:gd name="connsiteY1" fmla="*/ 136684 h 142875"/>
                  <a:gd name="connsiteX2" fmla="*/ 7144 w 142875"/>
                  <a:gd name="connsiteY2" fmla="*/ 71914 h 142875"/>
                  <a:gd name="connsiteX3" fmla="*/ 71914 w 142875"/>
                  <a:gd name="connsiteY3" fmla="*/ 7144 h 142875"/>
                  <a:gd name="connsiteX4" fmla="*/ 136684 w 142875"/>
                  <a:gd name="connsiteY4" fmla="*/ 71914 h 142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875" h="142875">
                    <a:moveTo>
                      <a:pt x="136684" y="71914"/>
                    </a:moveTo>
                    <a:cubicBezTo>
                      <a:pt x="136684" y="107685"/>
                      <a:pt x="107685" y="136684"/>
                      <a:pt x="71914" y="136684"/>
                    </a:cubicBezTo>
                    <a:cubicBezTo>
                      <a:pt x="36142" y="136684"/>
                      <a:pt x="7144" y="107685"/>
                      <a:pt x="7144" y="71914"/>
                    </a:cubicBezTo>
                    <a:cubicBezTo>
                      <a:pt x="7144" y="36142"/>
                      <a:pt x="36142" y="7144"/>
                      <a:pt x="71914" y="7144"/>
                    </a:cubicBezTo>
                    <a:cubicBezTo>
                      <a:pt x="107685" y="7144"/>
                      <a:pt x="136684" y="36142"/>
                      <a:pt x="136684" y="7191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608" name="Freeform: Shape 608">
                <a:extLst>
                  <a:ext uri="{FF2B5EF4-FFF2-40B4-BE49-F238E27FC236}">
                    <a16:creationId xmlns="" xmlns:a16="http://schemas.microsoft.com/office/drawing/2014/main" id="{6025FFC3-04C4-41AC-946C-9DB10DD7E872}"/>
                  </a:ext>
                </a:extLst>
              </p:cNvPr>
              <p:cNvSpPr/>
              <p:nvPr/>
            </p:nvSpPr>
            <p:spPr>
              <a:xfrm>
                <a:off x="2138839" y="4077176"/>
                <a:ext cx="142875" cy="142875"/>
              </a:xfrm>
              <a:custGeom>
                <a:avLst/>
                <a:gdLst>
                  <a:gd name="connsiteX0" fmla="*/ 136684 w 142875"/>
                  <a:gd name="connsiteY0" fmla="*/ 71914 h 142875"/>
                  <a:gd name="connsiteX1" fmla="*/ 71914 w 142875"/>
                  <a:gd name="connsiteY1" fmla="*/ 136684 h 142875"/>
                  <a:gd name="connsiteX2" fmla="*/ 7144 w 142875"/>
                  <a:gd name="connsiteY2" fmla="*/ 71914 h 142875"/>
                  <a:gd name="connsiteX3" fmla="*/ 71914 w 142875"/>
                  <a:gd name="connsiteY3" fmla="*/ 7144 h 142875"/>
                  <a:gd name="connsiteX4" fmla="*/ 136684 w 142875"/>
                  <a:gd name="connsiteY4" fmla="*/ 71914 h 142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875" h="142875">
                    <a:moveTo>
                      <a:pt x="136684" y="71914"/>
                    </a:moveTo>
                    <a:cubicBezTo>
                      <a:pt x="136684" y="107685"/>
                      <a:pt x="107685" y="136684"/>
                      <a:pt x="71914" y="136684"/>
                    </a:cubicBezTo>
                    <a:cubicBezTo>
                      <a:pt x="36142" y="136684"/>
                      <a:pt x="7144" y="107685"/>
                      <a:pt x="7144" y="71914"/>
                    </a:cubicBezTo>
                    <a:cubicBezTo>
                      <a:pt x="7144" y="36142"/>
                      <a:pt x="36142" y="7144"/>
                      <a:pt x="71914" y="7144"/>
                    </a:cubicBezTo>
                    <a:cubicBezTo>
                      <a:pt x="107685" y="7144"/>
                      <a:pt x="136684" y="36142"/>
                      <a:pt x="136684" y="7191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609" name="Freeform: Shape 609">
                <a:extLst>
                  <a:ext uri="{FF2B5EF4-FFF2-40B4-BE49-F238E27FC236}">
                    <a16:creationId xmlns="" xmlns:a16="http://schemas.microsoft.com/office/drawing/2014/main" id="{FBAD812F-F0A0-4722-9E4C-F612A92F7385}"/>
                  </a:ext>
                </a:extLst>
              </p:cNvPr>
              <p:cNvSpPr/>
              <p:nvPr/>
            </p:nvSpPr>
            <p:spPr>
              <a:xfrm>
                <a:off x="2138839" y="4279106"/>
                <a:ext cx="142875" cy="142875"/>
              </a:xfrm>
              <a:custGeom>
                <a:avLst/>
                <a:gdLst>
                  <a:gd name="connsiteX0" fmla="*/ 136684 w 142875"/>
                  <a:gd name="connsiteY0" fmla="*/ 71914 h 142875"/>
                  <a:gd name="connsiteX1" fmla="*/ 71914 w 142875"/>
                  <a:gd name="connsiteY1" fmla="*/ 136684 h 142875"/>
                  <a:gd name="connsiteX2" fmla="*/ 7144 w 142875"/>
                  <a:gd name="connsiteY2" fmla="*/ 71914 h 142875"/>
                  <a:gd name="connsiteX3" fmla="*/ 71914 w 142875"/>
                  <a:gd name="connsiteY3" fmla="*/ 7144 h 142875"/>
                  <a:gd name="connsiteX4" fmla="*/ 136684 w 142875"/>
                  <a:gd name="connsiteY4" fmla="*/ 71914 h 142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875" h="142875">
                    <a:moveTo>
                      <a:pt x="136684" y="71914"/>
                    </a:moveTo>
                    <a:cubicBezTo>
                      <a:pt x="136684" y="107685"/>
                      <a:pt x="107685" y="136684"/>
                      <a:pt x="71914" y="136684"/>
                    </a:cubicBezTo>
                    <a:cubicBezTo>
                      <a:pt x="36142" y="136684"/>
                      <a:pt x="7144" y="107685"/>
                      <a:pt x="7144" y="71914"/>
                    </a:cubicBezTo>
                    <a:cubicBezTo>
                      <a:pt x="7144" y="36142"/>
                      <a:pt x="36142" y="7144"/>
                      <a:pt x="71914" y="7144"/>
                    </a:cubicBezTo>
                    <a:cubicBezTo>
                      <a:pt x="107685" y="7144"/>
                      <a:pt x="136684" y="36142"/>
                      <a:pt x="136684" y="7191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610" name="Freeform: Shape 610">
                <a:extLst>
                  <a:ext uri="{FF2B5EF4-FFF2-40B4-BE49-F238E27FC236}">
                    <a16:creationId xmlns="" xmlns:a16="http://schemas.microsoft.com/office/drawing/2014/main" id="{1D2FD959-48FB-4F51-895F-A6B10305A858}"/>
                  </a:ext>
                </a:extLst>
              </p:cNvPr>
              <p:cNvSpPr/>
              <p:nvPr/>
            </p:nvSpPr>
            <p:spPr>
              <a:xfrm>
                <a:off x="2138839" y="4481988"/>
                <a:ext cx="142875" cy="142875"/>
              </a:xfrm>
              <a:custGeom>
                <a:avLst/>
                <a:gdLst>
                  <a:gd name="connsiteX0" fmla="*/ 136684 w 142875"/>
                  <a:gd name="connsiteY0" fmla="*/ 71914 h 142875"/>
                  <a:gd name="connsiteX1" fmla="*/ 71914 w 142875"/>
                  <a:gd name="connsiteY1" fmla="*/ 136684 h 142875"/>
                  <a:gd name="connsiteX2" fmla="*/ 7144 w 142875"/>
                  <a:gd name="connsiteY2" fmla="*/ 71914 h 142875"/>
                  <a:gd name="connsiteX3" fmla="*/ 71914 w 142875"/>
                  <a:gd name="connsiteY3" fmla="*/ 7144 h 142875"/>
                  <a:gd name="connsiteX4" fmla="*/ 136684 w 142875"/>
                  <a:gd name="connsiteY4" fmla="*/ 71914 h 142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875" h="142875">
                    <a:moveTo>
                      <a:pt x="136684" y="71914"/>
                    </a:moveTo>
                    <a:cubicBezTo>
                      <a:pt x="136684" y="107685"/>
                      <a:pt x="107685" y="136684"/>
                      <a:pt x="71914" y="136684"/>
                    </a:cubicBezTo>
                    <a:cubicBezTo>
                      <a:pt x="36142" y="136684"/>
                      <a:pt x="7144" y="107685"/>
                      <a:pt x="7144" y="71914"/>
                    </a:cubicBezTo>
                    <a:cubicBezTo>
                      <a:pt x="7144" y="36142"/>
                      <a:pt x="36142" y="7144"/>
                      <a:pt x="71914" y="7144"/>
                    </a:cubicBezTo>
                    <a:cubicBezTo>
                      <a:pt x="107685" y="7144"/>
                      <a:pt x="136684" y="36142"/>
                      <a:pt x="136684" y="7191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grpSp>
        <p:sp>
          <p:nvSpPr>
            <p:cNvPr id="11" name="Freeform: Shape 11">
              <a:extLst>
                <a:ext uri="{FF2B5EF4-FFF2-40B4-BE49-F238E27FC236}">
                  <a16:creationId xmlns="" xmlns:a16="http://schemas.microsoft.com/office/drawing/2014/main" id="{0E25DB5F-01FB-46D0-8771-AE917C8C724A}"/>
                </a:ext>
              </a:extLst>
            </p:cNvPr>
            <p:cNvSpPr/>
            <p:nvPr/>
          </p:nvSpPr>
          <p:spPr>
            <a:xfrm rot="5400000">
              <a:off x="2996310" y="3065750"/>
              <a:ext cx="3650" cy="3650"/>
            </a:xfrm>
            <a:custGeom>
              <a:avLst/>
              <a:gdLst>
                <a:gd name="connsiteX0" fmla="*/ 9049 w 9525"/>
                <a:gd name="connsiteY0" fmla="*/ 8096 h 9525"/>
                <a:gd name="connsiteX1" fmla="*/ 8097 w 9525"/>
                <a:gd name="connsiteY1" fmla="*/ 9049 h 9525"/>
                <a:gd name="connsiteX2" fmla="*/ 7144 w 9525"/>
                <a:gd name="connsiteY2" fmla="*/ 8096 h 9525"/>
                <a:gd name="connsiteX3" fmla="*/ 8097 w 9525"/>
                <a:gd name="connsiteY3" fmla="*/ 7144 h 9525"/>
                <a:gd name="connsiteX4" fmla="*/ 9049 w 9525"/>
                <a:gd name="connsiteY4" fmla="*/ 8096 h 9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 h="9525">
                  <a:moveTo>
                    <a:pt x="9049" y="8096"/>
                  </a:moveTo>
                  <a:cubicBezTo>
                    <a:pt x="9049" y="8622"/>
                    <a:pt x="8622" y="9049"/>
                    <a:pt x="8097" y="9049"/>
                  </a:cubicBezTo>
                  <a:cubicBezTo>
                    <a:pt x="7571" y="9049"/>
                    <a:pt x="7144" y="8622"/>
                    <a:pt x="7144" y="8096"/>
                  </a:cubicBezTo>
                  <a:cubicBezTo>
                    <a:pt x="7144" y="7570"/>
                    <a:pt x="7571" y="7144"/>
                    <a:pt x="8097" y="7144"/>
                  </a:cubicBezTo>
                  <a:cubicBezTo>
                    <a:pt x="8623" y="7144"/>
                    <a:pt x="9049" y="7570"/>
                    <a:pt x="9049" y="809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2" name="Freeform: Shape 12">
              <a:extLst>
                <a:ext uri="{FF2B5EF4-FFF2-40B4-BE49-F238E27FC236}">
                  <a16:creationId xmlns="" xmlns:a16="http://schemas.microsoft.com/office/drawing/2014/main" id="{61053084-A5F9-4224-B40B-D8E8A4904582}"/>
                </a:ext>
              </a:extLst>
            </p:cNvPr>
            <p:cNvSpPr/>
            <p:nvPr/>
          </p:nvSpPr>
          <p:spPr>
            <a:xfrm rot="5400000">
              <a:off x="2918931" y="3065750"/>
              <a:ext cx="3650" cy="3650"/>
            </a:xfrm>
            <a:custGeom>
              <a:avLst/>
              <a:gdLst>
                <a:gd name="connsiteX0" fmla="*/ 9049 w 9525"/>
                <a:gd name="connsiteY0" fmla="*/ 8096 h 9525"/>
                <a:gd name="connsiteX1" fmla="*/ 8097 w 9525"/>
                <a:gd name="connsiteY1" fmla="*/ 9049 h 9525"/>
                <a:gd name="connsiteX2" fmla="*/ 7144 w 9525"/>
                <a:gd name="connsiteY2" fmla="*/ 8096 h 9525"/>
                <a:gd name="connsiteX3" fmla="*/ 8097 w 9525"/>
                <a:gd name="connsiteY3" fmla="*/ 7144 h 9525"/>
                <a:gd name="connsiteX4" fmla="*/ 9049 w 9525"/>
                <a:gd name="connsiteY4" fmla="*/ 8096 h 9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 h="9525">
                  <a:moveTo>
                    <a:pt x="9049" y="8096"/>
                  </a:moveTo>
                  <a:cubicBezTo>
                    <a:pt x="9049" y="8622"/>
                    <a:pt x="8622" y="9049"/>
                    <a:pt x="8097" y="9049"/>
                  </a:cubicBezTo>
                  <a:cubicBezTo>
                    <a:pt x="7571" y="9049"/>
                    <a:pt x="7144" y="8622"/>
                    <a:pt x="7144" y="8096"/>
                  </a:cubicBezTo>
                  <a:cubicBezTo>
                    <a:pt x="7144" y="7570"/>
                    <a:pt x="7571" y="7144"/>
                    <a:pt x="8097" y="7144"/>
                  </a:cubicBezTo>
                  <a:cubicBezTo>
                    <a:pt x="8623" y="7144"/>
                    <a:pt x="9049" y="7570"/>
                    <a:pt x="9049" y="809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3" name="Freeform: Shape 13">
              <a:extLst>
                <a:ext uri="{FF2B5EF4-FFF2-40B4-BE49-F238E27FC236}">
                  <a16:creationId xmlns="" xmlns:a16="http://schemas.microsoft.com/office/drawing/2014/main" id="{A42B6142-A41B-431C-B283-68475E493B8C}"/>
                </a:ext>
              </a:extLst>
            </p:cNvPr>
            <p:cNvSpPr/>
            <p:nvPr/>
          </p:nvSpPr>
          <p:spPr>
            <a:xfrm rot="5400000">
              <a:off x="2841188" y="3065750"/>
              <a:ext cx="3650" cy="3650"/>
            </a:xfrm>
            <a:custGeom>
              <a:avLst/>
              <a:gdLst>
                <a:gd name="connsiteX0" fmla="*/ 9049 w 9525"/>
                <a:gd name="connsiteY0" fmla="*/ 8096 h 9525"/>
                <a:gd name="connsiteX1" fmla="*/ 8097 w 9525"/>
                <a:gd name="connsiteY1" fmla="*/ 9049 h 9525"/>
                <a:gd name="connsiteX2" fmla="*/ 7144 w 9525"/>
                <a:gd name="connsiteY2" fmla="*/ 8096 h 9525"/>
                <a:gd name="connsiteX3" fmla="*/ 8097 w 9525"/>
                <a:gd name="connsiteY3" fmla="*/ 7144 h 9525"/>
                <a:gd name="connsiteX4" fmla="*/ 9049 w 9525"/>
                <a:gd name="connsiteY4" fmla="*/ 8096 h 9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 h="9525">
                  <a:moveTo>
                    <a:pt x="9049" y="8096"/>
                  </a:moveTo>
                  <a:cubicBezTo>
                    <a:pt x="9049" y="8622"/>
                    <a:pt x="8622" y="9049"/>
                    <a:pt x="8097" y="9049"/>
                  </a:cubicBezTo>
                  <a:cubicBezTo>
                    <a:pt x="7571" y="9049"/>
                    <a:pt x="7144" y="8622"/>
                    <a:pt x="7144" y="8096"/>
                  </a:cubicBezTo>
                  <a:cubicBezTo>
                    <a:pt x="7144" y="7570"/>
                    <a:pt x="7571" y="7144"/>
                    <a:pt x="8097" y="7144"/>
                  </a:cubicBezTo>
                  <a:cubicBezTo>
                    <a:pt x="8623" y="7144"/>
                    <a:pt x="9049" y="7570"/>
                    <a:pt x="9049" y="809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4" name="Freeform: Shape 14">
              <a:extLst>
                <a:ext uri="{FF2B5EF4-FFF2-40B4-BE49-F238E27FC236}">
                  <a16:creationId xmlns="" xmlns:a16="http://schemas.microsoft.com/office/drawing/2014/main" id="{896423FC-3FEE-4D93-A523-A024BDCD9EE5}"/>
                </a:ext>
              </a:extLst>
            </p:cNvPr>
            <p:cNvSpPr/>
            <p:nvPr/>
          </p:nvSpPr>
          <p:spPr>
            <a:xfrm rot="5400000">
              <a:off x="2996675" y="2988006"/>
              <a:ext cx="3650" cy="3650"/>
            </a:xfrm>
            <a:custGeom>
              <a:avLst/>
              <a:gdLst>
                <a:gd name="connsiteX0" fmla="*/ 7144 w 9525"/>
                <a:gd name="connsiteY0" fmla="*/ 9049 h 9525"/>
                <a:gd name="connsiteX1" fmla="*/ 9048 w 9525"/>
                <a:gd name="connsiteY1" fmla="*/ 10954 h 9525"/>
                <a:gd name="connsiteX2" fmla="*/ 10953 w 9525"/>
                <a:gd name="connsiteY2" fmla="*/ 9049 h 9525"/>
                <a:gd name="connsiteX3" fmla="*/ 9048 w 9525"/>
                <a:gd name="connsiteY3" fmla="*/ 7144 h 9525"/>
                <a:gd name="connsiteX4" fmla="*/ 7144 w 9525"/>
                <a:gd name="connsiteY4" fmla="*/ 9049 h 9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 h="9525">
                  <a:moveTo>
                    <a:pt x="7144" y="9049"/>
                  </a:moveTo>
                  <a:cubicBezTo>
                    <a:pt x="7144" y="10001"/>
                    <a:pt x="8096" y="10954"/>
                    <a:pt x="9048" y="10954"/>
                  </a:cubicBezTo>
                  <a:cubicBezTo>
                    <a:pt x="10001" y="10954"/>
                    <a:pt x="10953" y="10001"/>
                    <a:pt x="10953" y="9049"/>
                  </a:cubicBezTo>
                  <a:cubicBezTo>
                    <a:pt x="10953" y="8096"/>
                    <a:pt x="10001" y="7144"/>
                    <a:pt x="9048" y="7144"/>
                  </a:cubicBezTo>
                  <a:cubicBezTo>
                    <a:pt x="8096" y="7144"/>
                    <a:pt x="7144" y="8096"/>
                    <a:pt x="7144" y="904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5" name="Freeform: Shape 15">
              <a:extLst>
                <a:ext uri="{FF2B5EF4-FFF2-40B4-BE49-F238E27FC236}">
                  <a16:creationId xmlns="" xmlns:a16="http://schemas.microsoft.com/office/drawing/2014/main" id="{7C97E3C9-8B0D-4510-BBFA-D8995BBE63E9}"/>
                </a:ext>
              </a:extLst>
            </p:cNvPr>
            <p:cNvSpPr/>
            <p:nvPr/>
          </p:nvSpPr>
          <p:spPr>
            <a:xfrm rot="5400000">
              <a:off x="2919296" y="2988006"/>
              <a:ext cx="3650" cy="3650"/>
            </a:xfrm>
            <a:custGeom>
              <a:avLst/>
              <a:gdLst>
                <a:gd name="connsiteX0" fmla="*/ 10954 w 9525"/>
                <a:gd name="connsiteY0" fmla="*/ 9049 h 9525"/>
                <a:gd name="connsiteX1" fmla="*/ 9049 w 9525"/>
                <a:gd name="connsiteY1" fmla="*/ 10954 h 9525"/>
                <a:gd name="connsiteX2" fmla="*/ 7143 w 9525"/>
                <a:gd name="connsiteY2" fmla="*/ 9049 h 9525"/>
                <a:gd name="connsiteX3" fmla="*/ 9049 w 9525"/>
                <a:gd name="connsiteY3" fmla="*/ 7144 h 9525"/>
                <a:gd name="connsiteX4" fmla="*/ 10954 w 9525"/>
                <a:gd name="connsiteY4" fmla="*/ 9049 h 9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 h="9525">
                  <a:moveTo>
                    <a:pt x="10954" y="9049"/>
                  </a:moveTo>
                  <a:cubicBezTo>
                    <a:pt x="10954" y="10101"/>
                    <a:pt x="10101" y="10954"/>
                    <a:pt x="9049" y="10954"/>
                  </a:cubicBezTo>
                  <a:cubicBezTo>
                    <a:pt x="7996" y="10954"/>
                    <a:pt x="7143" y="10101"/>
                    <a:pt x="7143" y="9049"/>
                  </a:cubicBezTo>
                  <a:cubicBezTo>
                    <a:pt x="7143" y="7997"/>
                    <a:pt x="7996" y="7144"/>
                    <a:pt x="9049" y="7144"/>
                  </a:cubicBezTo>
                  <a:cubicBezTo>
                    <a:pt x="10101" y="7144"/>
                    <a:pt x="10954" y="7996"/>
                    <a:pt x="10954" y="904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6" name="Freeform: Shape 16">
              <a:extLst>
                <a:ext uri="{FF2B5EF4-FFF2-40B4-BE49-F238E27FC236}">
                  <a16:creationId xmlns="" xmlns:a16="http://schemas.microsoft.com/office/drawing/2014/main" id="{62761940-A9DE-4408-96E2-06AF018C7883}"/>
                </a:ext>
              </a:extLst>
            </p:cNvPr>
            <p:cNvSpPr/>
            <p:nvPr/>
          </p:nvSpPr>
          <p:spPr>
            <a:xfrm rot="5400000">
              <a:off x="2841553" y="2988006"/>
              <a:ext cx="3650" cy="3650"/>
            </a:xfrm>
            <a:custGeom>
              <a:avLst/>
              <a:gdLst>
                <a:gd name="connsiteX0" fmla="*/ 10954 w 9525"/>
                <a:gd name="connsiteY0" fmla="*/ 9049 h 9525"/>
                <a:gd name="connsiteX1" fmla="*/ 9049 w 9525"/>
                <a:gd name="connsiteY1" fmla="*/ 10954 h 9525"/>
                <a:gd name="connsiteX2" fmla="*/ 7143 w 9525"/>
                <a:gd name="connsiteY2" fmla="*/ 9049 h 9525"/>
                <a:gd name="connsiteX3" fmla="*/ 9049 w 9525"/>
                <a:gd name="connsiteY3" fmla="*/ 7144 h 9525"/>
                <a:gd name="connsiteX4" fmla="*/ 10954 w 9525"/>
                <a:gd name="connsiteY4" fmla="*/ 9049 h 9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 h="9525">
                  <a:moveTo>
                    <a:pt x="10954" y="9049"/>
                  </a:moveTo>
                  <a:cubicBezTo>
                    <a:pt x="10954" y="10101"/>
                    <a:pt x="10101" y="10954"/>
                    <a:pt x="9049" y="10954"/>
                  </a:cubicBezTo>
                  <a:cubicBezTo>
                    <a:pt x="7996" y="10954"/>
                    <a:pt x="7143" y="10101"/>
                    <a:pt x="7143" y="9049"/>
                  </a:cubicBezTo>
                  <a:cubicBezTo>
                    <a:pt x="7143" y="7997"/>
                    <a:pt x="7996" y="7144"/>
                    <a:pt x="9049" y="7144"/>
                  </a:cubicBezTo>
                  <a:cubicBezTo>
                    <a:pt x="10101" y="7144"/>
                    <a:pt x="10954" y="7997"/>
                    <a:pt x="10954" y="904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7" name="Freeform: Shape 17">
              <a:extLst>
                <a:ext uri="{FF2B5EF4-FFF2-40B4-BE49-F238E27FC236}">
                  <a16:creationId xmlns="" xmlns:a16="http://schemas.microsoft.com/office/drawing/2014/main" id="{244AE851-2F42-41F9-A393-03544D51D49D}"/>
                </a:ext>
              </a:extLst>
            </p:cNvPr>
            <p:cNvSpPr/>
            <p:nvPr/>
          </p:nvSpPr>
          <p:spPr>
            <a:xfrm rot="5400000">
              <a:off x="2993755" y="2909898"/>
              <a:ext cx="7300" cy="7300"/>
            </a:xfrm>
            <a:custGeom>
              <a:avLst/>
              <a:gdLst>
                <a:gd name="connsiteX0" fmla="*/ 14764 w 19050"/>
                <a:gd name="connsiteY0" fmla="*/ 10954 h 19050"/>
                <a:gd name="connsiteX1" fmla="*/ 10953 w 19050"/>
                <a:gd name="connsiteY1" fmla="*/ 14764 h 19050"/>
                <a:gd name="connsiteX2" fmla="*/ 7143 w 19050"/>
                <a:gd name="connsiteY2" fmla="*/ 10954 h 19050"/>
                <a:gd name="connsiteX3" fmla="*/ 10953 w 19050"/>
                <a:gd name="connsiteY3" fmla="*/ 7144 h 19050"/>
                <a:gd name="connsiteX4" fmla="*/ 14764 w 19050"/>
                <a:gd name="connsiteY4" fmla="*/ 10954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4764" y="10954"/>
                  </a:moveTo>
                  <a:cubicBezTo>
                    <a:pt x="14764" y="13058"/>
                    <a:pt x="13058" y="14764"/>
                    <a:pt x="10953" y="14764"/>
                  </a:cubicBezTo>
                  <a:cubicBezTo>
                    <a:pt x="8849" y="14764"/>
                    <a:pt x="7143" y="13058"/>
                    <a:pt x="7143" y="10954"/>
                  </a:cubicBezTo>
                  <a:cubicBezTo>
                    <a:pt x="7143" y="8850"/>
                    <a:pt x="8849" y="7144"/>
                    <a:pt x="10953" y="7144"/>
                  </a:cubicBezTo>
                  <a:cubicBezTo>
                    <a:pt x="13057" y="7144"/>
                    <a:pt x="14764" y="8850"/>
                    <a:pt x="14764" y="1095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8" name="Freeform: Shape 18">
              <a:extLst>
                <a:ext uri="{FF2B5EF4-FFF2-40B4-BE49-F238E27FC236}">
                  <a16:creationId xmlns="" xmlns:a16="http://schemas.microsoft.com/office/drawing/2014/main" id="{B6E397E7-D600-4953-A5E5-DEF75F23BC3B}"/>
                </a:ext>
              </a:extLst>
            </p:cNvPr>
            <p:cNvSpPr/>
            <p:nvPr/>
          </p:nvSpPr>
          <p:spPr>
            <a:xfrm rot="5400000">
              <a:off x="2916376" y="2909898"/>
              <a:ext cx="7300" cy="7300"/>
            </a:xfrm>
            <a:custGeom>
              <a:avLst/>
              <a:gdLst>
                <a:gd name="connsiteX0" fmla="*/ 14764 w 19050"/>
                <a:gd name="connsiteY0" fmla="*/ 10954 h 19050"/>
                <a:gd name="connsiteX1" fmla="*/ 10953 w 19050"/>
                <a:gd name="connsiteY1" fmla="*/ 14764 h 19050"/>
                <a:gd name="connsiteX2" fmla="*/ 7143 w 19050"/>
                <a:gd name="connsiteY2" fmla="*/ 10954 h 19050"/>
                <a:gd name="connsiteX3" fmla="*/ 10953 w 19050"/>
                <a:gd name="connsiteY3" fmla="*/ 7144 h 19050"/>
                <a:gd name="connsiteX4" fmla="*/ 14764 w 19050"/>
                <a:gd name="connsiteY4" fmla="*/ 10954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4764" y="10954"/>
                  </a:moveTo>
                  <a:cubicBezTo>
                    <a:pt x="14764" y="13058"/>
                    <a:pt x="13058" y="14764"/>
                    <a:pt x="10953" y="14764"/>
                  </a:cubicBezTo>
                  <a:cubicBezTo>
                    <a:pt x="8849" y="14764"/>
                    <a:pt x="7143" y="13058"/>
                    <a:pt x="7143" y="10954"/>
                  </a:cubicBezTo>
                  <a:cubicBezTo>
                    <a:pt x="7143" y="8849"/>
                    <a:pt x="8849" y="7144"/>
                    <a:pt x="10953" y="7144"/>
                  </a:cubicBezTo>
                  <a:cubicBezTo>
                    <a:pt x="13057" y="7144"/>
                    <a:pt x="14764" y="8849"/>
                    <a:pt x="14764" y="1095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9" name="Freeform: Shape 19">
              <a:extLst>
                <a:ext uri="{FF2B5EF4-FFF2-40B4-BE49-F238E27FC236}">
                  <a16:creationId xmlns="" xmlns:a16="http://schemas.microsoft.com/office/drawing/2014/main" id="{F5366245-A579-4B2D-B633-A4714A8AC665}"/>
                </a:ext>
              </a:extLst>
            </p:cNvPr>
            <p:cNvSpPr/>
            <p:nvPr/>
          </p:nvSpPr>
          <p:spPr>
            <a:xfrm rot="5400000">
              <a:off x="2838633" y="2909898"/>
              <a:ext cx="7300" cy="7300"/>
            </a:xfrm>
            <a:custGeom>
              <a:avLst/>
              <a:gdLst>
                <a:gd name="connsiteX0" fmla="*/ 14764 w 19050"/>
                <a:gd name="connsiteY0" fmla="*/ 10954 h 19050"/>
                <a:gd name="connsiteX1" fmla="*/ 10953 w 19050"/>
                <a:gd name="connsiteY1" fmla="*/ 14764 h 19050"/>
                <a:gd name="connsiteX2" fmla="*/ 7143 w 19050"/>
                <a:gd name="connsiteY2" fmla="*/ 10954 h 19050"/>
                <a:gd name="connsiteX3" fmla="*/ 10953 w 19050"/>
                <a:gd name="connsiteY3" fmla="*/ 7144 h 19050"/>
                <a:gd name="connsiteX4" fmla="*/ 14764 w 19050"/>
                <a:gd name="connsiteY4" fmla="*/ 10954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4764" y="10954"/>
                  </a:moveTo>
                  <a:cubicBezTo>
                    <a:pt x="14764" y="13058"/>
                    <a:pt x="13058" y="14764"/>
                    <a:pt x="10953" y="14764"/>
                  </a:cubicBezTo>
                  <a:cubicBezTo>
                    <a:pt x="8849" y="14764"/>
                    <a:pt x="7143" y="13058"/>
                    <a:pt x="7143" y="10954"/>
                  </a:cubicBezTo>
                  <a:cubicBezTo>
                    <a:pt x="7143" y="8850"/>
                    <a:pt x="8849" y="7144"/>
                    <a:pt x="10953" y="7144"/>
                  </a:cubicBezTo>
                  <a:cubicBezTo>
                    <a:pt x="13057" y="7144"/>
                    <a:pt x="14764" y="8850"/>
                    <a:pt x="14764" y="1095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0" name="Freeform: Shape 20">
              <a:extLst>
                <a:ext uri="{FF2B5EF4-FFF2-40B4-BE49-F238E27FC236}">
                  <a16:creationId xmlns="" xmlns:a16="http://schemas.microsoft.com/office/drawing/2014/main" id="{5EBBD594-7ADC-442E-8492-C44FCC3086B6}"/>
                </a:ext>
              </a:extLst>
            </p:cNvPr>
            <p:cNvSpPr/>
            <p:nvPr/>
          </p:nvSpPr>
          <p:spPr>
            <a:xfrm rot="5400000">
              <a:off x="2994120" y="2832155"/>
              <a:ext cx="7300" cy="7300"/>
            </a:xfrm>
            <a:custGeom>
              <a:avLst/>
              <a:gdLst>
                <a:gd name="connsiteX0" fmla="*/ 16669 w 19050"/>
                <a:gd name="connsiteY0" fmla="*/ 11906 h 19050"/>
                <a:gd name="connsiteX1" fmla="*/ 11906 w 19050"/>
                <a:gd name="connsiteY1" fmla="*/ 16669 h 19050"/>
                <a:gd name="connsiteX2" fmla="*/ 7144 w 19050"/>
                <a:gd name="connsiteY2" fmla="*/ 11906 h 19050"/>
                <a:gd name="connsiteX3" fmla="*/ 11906 w 19050"/>
                <a:gd name="connsiteY3" fmla="*/ 7144 h 19050"/>
                <a:gd name="connsiteX4" fmla="*/ 16669 w 19050"/>
                <a:gd name="connsiteY4" fmla="*/ 11906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6669" y="11906"/>
                  </a:moveTo>
                  <a:cubicBezTo>
                    <a:pt x="16669" y="14537"/>
                    <a:pt x="14536" y="16669"/>
                    <a:pt x="11906" y="16669"/>
                  </a:cubicBezTo>
                  <a:cubicBezTo>
                    <a:pt x="9276" y="16669"/>
                    <a:pt x="7144" y="14537"/>
                    <a:pt x="7144" y="11906"/>
                  </a:cubicBezTo>
                  <a:cubicBezTo>
                    <a:pt x="7144" y="9276"/>
                    <a:pt x="9276" y="7144"/>
                    <a:pt x="11906" y="7144"/>
                  </a:cubicBezTo>
                  <a:cubicBezTo>
                    <a:pt x="14536" y="7144"/>
                    <a:pt x="16669" y="9276"/>
                    <a:pt x="16669" y="1190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1" name="Freeform: Shape 21">
              <a:extLst>
                <a:ext uri="{FF2B5EF4-FFF2-40B4-BE49-F238E27FC236}">
                  <a16:creationId xmlns="" xmlns:a16="http://schemas.microsoft.com/office/drawing/2014/main" id="{2D8443C6-C7B9-4636-B94E-510AF2C4B809}"/>
                </a:ext>
              </a:extLst>
            </p:cNvPr>
            <p:cNvSpPr/>
            <p:nvPr/>
          </p:nvSpPr>
          <p:spPr>
            <a:xfrm rot="5400000">
              <a:off x="2916741" y="2832155"/>
              <a:ext cx="7300" cy="7300"/>
            </a:xfrm>
            <a:custGeom>
              <a:avLst/>
              <a:gdLst>
                <a:gd name="connsiteX0" fmla="*/ 16669 w 19050"/>
                <a:gd name="connsiteY0" fmla="*/ 11906 h 19050"/>
                <a:gd name="connsiteX1" fmla="*/ 11906 w 19050"/>
                <a:gd name="connsiteY1" fmla="*/ 16669 h 19050"/>
                <a:gd name="connsiteX2" fmla="*/ 7144 w 19050"/>
                <a:gd name="connsiteY2" fmla="*/ 11906 h 19050"/>
                <a:gd name="connsiteX3" fmla="*/ 11906 w 19050"/>
                <a:gd name="connsiteY3" fmla="*/ 7144 h 19050"/>
                <a:gd name="connsiteX4" fmla="*/ 16669 w 19050"/>
                <a:gd name="connsiteY4" fmla="*/ 11906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6669" y="11906"/>
                  </a:moveTo>
                  <a:cubicBezTo>
                    <a:pt x="16669" y="14536"/>
                    <a:pt x="14536" y="16669"/>
                    <a:pt x="11906" y="16669"/>
                  </a:cubicBezTo>
                  <a:cubicBezTo>
                    <a:pt x="9276" y="16669"/>
                    <a:pt x="7144" y="14536"/>
                    <a:pt x="7144" y="11906"/>
                  </a:cubicBezTo>
                  <a:cubicBezTo>
                    <a:pt x="7144" y="9276"/>
                    <a:pt x="9276" y="7144"/>
                    <a:pt x="11906" y="7144"/>
                  </a:cubicBezTo>
                  <a:cubicBezTo>
                    <a:pt x="14536" y="7144"/>
                    <a:pt x="16669" y="9276"/>
                    <a:pt x="16669" y="1190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2" name="Freeform: Shape 22">
              <a:extLst>
                <a:ext uri="{FF2B5EF4-FFF2-40B4-BE49-F238E27FC236}">
                  <a16:creationId xmlns="" xmlns:a16="http://schemas.microsoft.com/office/drawing/2014/main" id="{478B3109-22D6-4C11-8F6D-20BA2761215F}"/>
                </a:ext>
              </a:extLst>
            </p:cNvPr>
            <p:cNvSpPr/>
            <p:nvPr/>
          </p:nvSpPr>
          <p:spPr>
            <a:xfrm rot="5400000">
              <a:off x="2838998" y="2832155"/>
              <a:ext cx="7300" cy="7300"/>
            </a:xfrm>
            <a:custGeom>
              <a:avLst/>
              <a:gdLst>
                <a:gd name="connsiteX0" fmla="*/ 16669 w 19050"/>
                <a:gd name="connsiteY0" fmla="*/ 11906 h 19050"/>
                <a:gd name="connsiteX1" fmla="*/ 11906 w 19050"/>
                <a:gd name="connsiteY1" fmla="*/ 16669 h 19050"/>
                <a:gd name="connsiteX2" fmla="*/ 7144 w 19050"/>
                <a:gd name="connsiteY2" fmla="*/ 11906 h 19050"/>
                <a:gd name="connsiteX3" fmla="*/ 11906 w 19050"/>
                <a:gd name="connsiteY3" fmla="*/ 7144 h 19050"/>
                <a:gd name="connsiteX4" fmla="*/ 16669 w 19050"/>
                <a:gd name="connsiteY4" fmla="*/ 11906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6669" y="11906"/>
                  </a:moveTo>
                  <a:cubicBezTo>
                    <a:pt x="16669" y="14537"/>
                    <a:pt x="14536" y="16669"/>
                    <a:pt x="11906" y="16669"/>
                  </a:cubicBezTo>
                  <a:cubicBezTo>
                    <a:pt x="9276" y="16669"/>
                    <a:pt x="7144" y="14537"/>
                    <a:pt x="7144" y="11906"/>
                  </a:cubicBezTo>
                  <a:cubicBezTo>
                    <a:pt x="7144" y="9276"/>
                    <a:pt x="9276" y="7144"/>
                    <a:pt x="11906" y="7144"/>
                  </a:cubicBezTo>
                  <a:cubicBezTo>
                    <a:pt x="14536" y="7144"/>
                    <a:pt x="16669" y="9276"/>
                    <a:pt x="16669" y="1190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3" name="Freeform: Shape 23">
              <a:extLst>
                <a:ext uri="{FF2B5EF4-FFF2-40B4-BE49-F238E27FC236}">
                  <a16:creationId xmlns="" xmlns:a16="http://schemas.microsoft.com/office/drawing/2014/main" id="{E35539AD-7377-4E81-AB8E-373C563C8810}"/>
                </a:ext>
              </a:extLst>
            </p:cNvPr>
            <p:cNvSpPr/>
            <p:nvPr/>
          </p:nvSpPr>
          <p:spPr>
            <a:xfrm rot="5400000">
              <a:off x="2994850" y="2753681"/>
              <a:ext cx="7300" cy="7300"/>
            </a:xfrm>
            <a:custGeom>
              <a:avLst/>
              <a:gdLst>
                <a:gd name="connsiteX0" fmla="*/ 20479 w 19050"/>
                <a:gd name="connsiteY0" fmla="*/ 13811 h 19050"/>
                <a:gd name="connsiteX1" fmla="*/ 13811 w 19050"/>
                <a:gd name="connsiteY1" fmla="*/ 20479 h 19050"/>
                <a:gd name="connsiteX2" fmla="*/ 7143 w 19050"/>
                <a:gd name="connsiteY2" fmla="*/ 13811 h 19050"/>
                <a:gd name="connsiteX3" fmla="*/ 13811 w 19050"/>
                <a:gd name="connsiteY3" fmla="*/ 7144 h 19050"/>
                <a:gd name="connsiteX4" fmla="*/ 20479 w 19050"/>
                <a:gd name="connsiteY4" fmla="*/ 13811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20479" y="13811"/>
                  </a:moveTo>
                  <a:cubicBezTo>
                    <a:pt x="20479" y="17494"/>
                    <a:pt x="17493" y="20479"/>
                    <a:pt x="13811" y="20479"/>
                  </a:cubicBezTo>
                  <a:cubicBezTo>
                    <a:pt x="10129" y="20479"/>
                    <a:pt x="7143" y="17494"/>
                    <a:pt x="7143" y="13811"/>
                  </a:cubicBezTo>
                  <a:cubicBezTo>
                    <a:pt x="7143" y="10129"/>
                    <a:pt x="10129" y="7144"/>
                    <a:pt x="13811" y="7144"/>
                  </a:cubicBezTo>
                  <a:cubicBezTo>
                    <a:pt x="17493" y="7144"/>
                    <a:pt x="20479" y="10129"/>
                    <a:pt x="20479" y="1381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4" name="Freeform: Shape 24">
              <a:extLst>
                <a:ext uri="{FF2B5EF4-FFF2-40B4-BE49-F238E27FC236}">
                  <a16:creationId xmlns="" xmlns:a16="http://schemas.microsoft.com/office/drawing/2014/main" id="{B9E77033-5EF3-490A-B823-948DE87F18E4}"/>
                </a:ext>
              </a:extLst>
            </p:cNvPr>
            <p:cNvSpPr/>
            <p:nvPr/>
          </p:nvSpPr>
          <p:spPr>
            <a:xfrm rot="5400000">
              <a:off x="2917471" y="2753681"/>
              <a:ext cx="7300" cy="7300"/>
            </a:xfrm>
            <a:custGeom>
              <a:avLst/>
              <a:gdLst>
                <a:gd name="connsiteX0" fmla="*/ 20479 w 19050"/>
                <a:gd name="connsiteY0" fmla="*/ 13811 h 19050"/>
                <a:gd name="connsiteX1" fmla="*/ 13811 w 19050"/>
                <a:gd name="connsiteY1" fmla="*/ 20479 h 19050"/>
                <a:gd name="connsiteX2" fmla="*/ 7143 w 19050"/>
                <a:gd name="connsiteY2" fmla="*/ 13811 h 19050"/>
                <a:gd name="connsiteX3" fmla="*/ 13811 w 19050"/>
                <a:gd name="connsiteY3" fmla="*/ 7144 h 19050"/>
                <a:gd name="connsiteX4" fmla="*/ 20479 w 19050"/>
                <a:gd name="connsiteY4" fmla="*/ 13811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20479" y="13811"/>
                  </a:moveTo>
                  <a:cubicBezTo>
                    <a:pt x="20479" y="17493"/>
                    <a:pt x="17493" y="20479"/>
                    <a:pt x="13811" y="20479"/>
                  </a:cubicBezTo>
                  <a:cubicBezTo>
                    <a:pt x="10129" y="20479"/>
                    <a:pt x="7143" y="17493"/>
                    <a:pt x="7143" y="13811"/>
                  </a:cubicBezTo>
                  <a:cubicBezTo>
                    <a:pt x="7143" y="10129"/>
                    <a:pt x="10129" y="7144"/>
                    <a:pt x="13811" y="7144"/>
                  </a:cubicBezTo>
                  <a:cubicBezTo>
                    <a:pt x="17493" y="7144"/>
                    <a:pt x="20479" y="10129"/>
                    <a:pt x="20479" y="1381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5" name="Freeform: Shape 25">
              <a:extLst>
                <a:ext uri="{FF2B5EF4-FFF2-40B4-BE49-F238E27FC236}">
                  <a16:creationId xmlns="" xmlns:a16="http://schemas.microsoft.com/office/drawing/2014/main" id="{67138BC1-A9CD-4622-802A-DF7238824F6C}"/>
                </a:ext>
              </a:extLst>
            </p:cNvPr>
            <p:cNvSpPr/>
            <p:nvPr/>
          </p:nvSpPr>
          <p:spPr>
            <a:xfrm rot="5400000">
              <a:off x="2839728" y="2753681"/>
              <a:ext cx="7300" cy="7300"/>
            </a:xfrm>
            <a:custGeom>
              <a:avLst/>
              <a:gdLst>
                <a:gd name="connsiteX0" fmla="*/ 20479 w 19050"/>
                <a:gd name="connsiteY0" fmla="*/ 13811 h 19050"/>
                <a:gd name="connsiteX1" fmla="*/ 13811 w 19050"/>
                <a:gd name="connsiteY1" fmla="*/ 20479 h 19050"/>
                <a:gd name="connsiteX2" fmla="*/ 7143 w 19050"/>
                <a:gd name="connsiteY2" fmla="*/ 13811 h 19050"/>
                <a:gd name="connsiteX3" fmla="*/ 13811 w 19050"/>
                <a:gd name="connsiteY3" fmla="*/ 7144 h 19050"/>
                <a:gd name="connsiteX4" fmla="*/ 20479 w 19050"/>
                <a:gd name="connsiteY4" fmla="*/ 13811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20479" y="13811"/>
                  </a:moveTo>
                  <a:cubicBezTo>
                    <a:pt x="20479" y="17494"/>
                    <a:pt x="17493" y="20479"/>
                    <a:pt x="13811" y="20479"/>
                  </a:cubicBezTo>
                  <a:cubicBezTo>
                    <a:pt x="10129" y="20479"/>
                    <a:pt x="7143" y="17494"/>
                    <a:pt x="7143" y="13811"/>
                  </a:cubicBezTo>
                  <a:cubicBezTo>
                    <a:pt x="7143" y="10129"/>
                    <a:pt x="10129" y="7144"/>
                    <a:pt x="13811" y="7144"/>
                  </a:cubicBezTo>
                  <a:cubicBezTo>
                    <a:pt x="17493" y="7144"/>
                    <a:pt x="20479" y="10129"/>
                    <a:pt x="20479" y="1381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6" name="Freeform: Shape 26">
              <a:extLst>
                <a:ext uri="{FF2B5EF4-FFF2-40B4-BE49-F238E27FC236}">
                  <a16:creationId xmlns="" xmlns:a16="http://schemas.microsoft.com/office/drawing/2014/main" id="{BEEFFABB-C8B2-4F22-B12E-C00392BAE52D}"/>
                </a:ext>
              </a:extLst>
            </p:cNvPr>
            <p:cNvSpPr/>
            <p:nvPr/>
          </p:nvSpPr>
          <p:spPr>
            <a:xfrm rot="5400000">
              <a:off x="2991930" y="2675573"/>
              <a:ext cx="10950" cy="10950"/>
            </a:xfrm>
            <a:custGeom>
              <a:avLst/>
              <a:gdLst>
                <a:gd name="connsiteX0" fmla="*/ 24289 w 28575"/>
                <a:gd name="connsiteY0" fmla="*/ 15716 h 28575"/>
                <a:gd name="connsiteX1" fmla="*/ 15716 w 28575"/>
                <a:gd name="connsiteY1" fmla="*/ 24289 h 28575"/>
                <a:gd name="connsiteX2" fmla="*/ 7143 w 28575"/>
                <a:gd name="connsiteY2" fmla="*/ 15716 h 28575"/>
                <a:gd name="connsiteX3" fmla="*/ 15716 w 28575"/>
                <a:gd name="connsiteY3" fmla="*/ 7144 h 28575"/>
                <a:gd name="connsiteX4" fmla="*/ 24289 w 28575"/>
                <a:gd name="connsiteY4" fmla="*/ 15716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4289" y="15716"/>
                  </a:moveTo>
                  <a:cubicBezTo>
                    <a:pt x="24289" y="20451"/>
                    <a:pt x="20450" y="24289"/>
                    <a:pt x="15716" y="24289"/>
                  </a:cubicBezTo>
                  <a:cubicBezTo>
                    <a:pt x="10981" y="24289"/>
                    <a:pt x="7143" y="20451"/>
                    <a:pt x="7143" y="15716"/>
                  </a:cubicBezTo>
                  <a:cubicBezTo>
                    <a:pt x="7143" y="10982"/>
                    <a:pt x="10981" y="7144"/>
                    <a:pt x="15716" y="7144"/>
                  </a:cubicBezTo>
                  <a:cubicBezTo>
                    <a:pt x="20450" y="7144"/>
                    <a:pt x="24289" y="10982"/>
                    <a:pt x="24289" y="1571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7" name="Freeform: Shape 27">
              <a:extLst>
                <a:ext uri="{FF2B5EF4-FFF2-40B4-BE49-F238E27FC236}">
                  <a16:creationId xmlns="" xmlns:a16="http://schemas.microsoft.com/office/drawing/2014/main" id="{FC5C5304-F427-4D1C-A828-E29D16ABBA56}"/>
                </a:ext>
              </a:extLst>
            </p:cNvPr>
            <p:cNvSpPr/>
            <p:nvPr/>
          </p:nvSpPr>
          <p:spPr>
            <a:xfrm rot="5400000">
              <a:off x="2914552" y="2675573"/>
              <a:ext cx="10950" cy="10950"/>
            </a:xfrm>
            <a:custGeom>
              <a:avLst/>
              <a:gdLst>
                <a:gd name="connsiteX0" fmla="*/ 24289 w 28575"/>
                <a:gd name="connsiteY0" fmla="*/ 15716 h 28575"/>
                <a:gd name="connsiteX1" fmla="*/ 15716 w 28575"/>
                <a:gd name="connsiteY1" fmla="*/ 24289 h 28575"/>
                <a:gd name="connsiteX2" fmla="*/ 7143 w 28575"/>
                <a:gd name="connsiteY2" fmla="*/ 15716 h 28575"/>
                <a:gd name="connsiteX3" fmla="*/ 15716 w 28575"/>
                <a:gd name="connsiteY3" fmla="*/ 7144 h 28575"/>
                <a:gd name="connsiteX4" fmla="*/ 24289 w 28575"/>
                <a:gd name="connsiteY4" fmla="*/ 15716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4289" y="15716"/>
                  </a:moveTo>
                  <a:cubicBezTo>
                    <a:pt x="24289" y="20451"/>
                    <a:pt x="20450" y="24289"/>
                    <a:pt x="15716" y="24289"/>
                  </a:cubicBezTo>
                  <a:cubicBezTo>
                    <a:pt x="10981" y="24289"/>
                    <a:pt x="7143" y="20450"/>
                    <a:pt x="7143" y="15716"/>
                  </a:cubicBezTo>
                  <a:cubicBezTo>
                    <a:pt x="7143" y="10982"/>
                    <a:pt x="10981" y="7144"/>
                    <a:pt x="15716" y="7144"/>
                  </a:cubicBezTo>
                  <a:cubicBezTo>
                    <a:pt x="20450" y="7144"/>
                    <a:pt x="24289" y="10982"/>
                    <a:pt x="24289" y="1571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8" name="Freeform: Shape 28">
              <a:extLst>
                <a:ext uri="{FF2B5EF4-FFF2-40B4-BE49-F238E27FC236}">
                  <a16:creationId xmlns="" xmlns:a16="http://schemas.microsoft.com/office/drawing/2014/main" id="{B6E0C98D-5972-4120-BD8B-33B6D85B8C38}"/>
                </a:ext>
              </a:extLst>
            </p:cNvPr>
            <p:cNvSpPr/>
            <p:nvPr/>
          </p:nvSpPr>
          <p:spPr>
            <a:xfrm rot="5400000">
              <a:off x="2836808" y="2675573"/>
              <a:ext cx="10950" cy="10950"/>
            </a:xfrm>
            <a:custGeom>
              <a:avLst/>
              <a:gdLst>
                <a:gd name="connsiteX0" fmla="*/ 24289 w 28575"/>
                <a:gd name="connsiteY0" fmla="*/ 15716 h 28575"/>
                <a:gd name="connsiteX1" fmla="*/ 15716 w 28575"/>
                <a:gd name="connsiteY1" fmla="*/ 24289 h 28575"/>
                <a:gd name="connsiteX2" fmla="*/ 7143 w 28575"/>
                <a:gd name="connsiteY2" fmla="*/ 15716 h 28575"/>
                <a:gd name="connsiteX3" fmla="*/ 15716 w 28575"/>
                <a:gd name="connsiteY3" fmla="*/ 7144 h 28575"/>
                <a:gd name="connsiteX4" fmla="*/ 24289 w 28575"/>
                <a:gd name="connsiteY4" fmla="*/ 15716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4289" y="15716"/>
                  </a:moveTo>
                  <a:cubicBezTo>
                    <a:pt x="24289" y="20451"/>
                    <a:pt x="20450" y="24289"/>
                    <a:pt x="15716" y="24289"/>
                  </a:cubicBezTo>
                  <a:cubicBezTo>
                    <a:pt x="10981" y="24289"/>
                    <a:pt x="7143" y="20451"/>
                    <a:pt x="7143" y="15716"/>
                  </a:cubicBezTo>
                  <a:cubicBezTo>
                    <a:pt x="7143" y="10982"/>
                    <a:pt x="10981" y="7144"/>
                    <a:pt x="15716" y="7144"/>
                  </a:cubicBezTo>
                  <a:cubicBezTo>
                    <a:pt x="20450" y="7144"/>
                    <a:pt x="24289" y="10982"/>
                    <a:pt x="24289" y="1571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9" name="Freeform: Shape 29">
              <a:extLst>
                <a:ext uri="{FF2B5EF4-FFF2-40B4-BE49-F238E27FC236}">
                  <a16:creationId xmlns="" xmlns:a16="http://schemas.microsoft.com/office/drawing/2014/main" id="{6126BE7D-64CE-4960-BCE4-49849C452BD8}"/>
                </a:ext>
              </a:extLst>
            </p:cNvPr>
            <p:cNvSpPr/>
            <p:nvPr/>
          </p:nvSpPr>
          <p:spPr>
            <a:xfrm rot="5400000">
              <a:off x="2992660" y="2597465"/>
              <a:ext cx="10950" cy="10950"/>
            </a:xfrm>
            <a:custGeom>
              <a:avLst/>
              <a:gdLst>
                <a:gd name="connsiteX0" fmla="*/ 28099 w 28575"/>
                <a:gd name="connsiteY0" fmla="*/ 17621 h 28575"/>
                <a:gd name="connsiteX1" fmla="*/ 17621 w 28575"/>
                <a:gd name="connsiteY1" fmla="*/ 28099 h 28575"/>
                <a:gd name="connsiteX2" fmla="*/ 7144 w 28575"/>
                <a:gd name="connsiteY2" fmla="*/ 17621 h 28575"/>
                <a:gd name="connsiteX3" fmla="*/ 17621 w 28575"/>
                <a:gd name="connsiteY3" fmla="*/ 7144 h 28575"/>
                <a:gd name="connsiteX4" fmla="*/ 28099 w 28575"/>
                <a:gd name="connsiteY4" fmla="*/ 17621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8099" y="17621"/>
                  </a:moveTo>
                  <a:cubicBezTo>
                    <a:pt x="28099" y="23408"/>
                    <a:pt x="23408" y="28099"/>
                    <a:pt x="17621" y="28099"/>
                  </a:cubicBezTo>
                  <a:cubicBezTo>
                    <a:pt x="11835" y="28099"/>
                    <a:pt x="7144" y="23408"/>
                    <a:pt x="7144" y="17621"/>
                  </a:cubicBezTo>
                  <a:cubicBezTo>
                    <a:pt x="7144" y="11835"/>
                    <a:pt x="11835" y="7144"/>
                    <a:pt x="17621" y="7144"/>
                  </a:cubicBezTo>
                  <a:cubicBezTo>
                    <a:pt x="23408" y="7144"/>
                    <a:pt x="28099" y="11835"/>
                    <a:pt x="28099" y="1762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30" name="Freeform: Shape 30">
              <a:extLst>
                <a:ext uri="{FF2B5EF4-FFF2-40B4-BE49-F238E27FC236}">
                  <a16:creationId xmlns="" xmlns:a16="http://schemas.microsoft.com/office/drawing/2014/main" id="{F97E7ED3-B728-47AB-B276-D5DBC4B205EC}"/>
                </a:ext>
              </a:extLst>
            </p:cNvPr>
            <p:cNvSpPr/>
            <p:nvPr/>
          </p:nvSpPr>
          <p:spPr>
            <a:xfrm rot="5400000">
              <a:off x="2915281" y="2597465"/>
              <a:ext cx="10950" cy="10950"/>
            </a:xfrm>
            <a:custGeom>
              <a:avLst/>
              <a:gdLst>
                <a:gd name="connsiteX0" fmla="*/ 28099 w 28575"/>
                <a:gd name="connsiteY0" fmla="*/ 17621 h 28575"/>
                <a:gd name="connsiteX1" fmla="*/ 17621 w 28575"/>
                <a:gd name="connsiteY1" fmla="*/ 28099 h 28575"/>
                <a:gd name="connsiteX2" fmla="*/ 7144 w 28575"/>
                <a:gd name="connsiteY2" fmla="*/ 17621 h 28575"/>
                <a:gd name="connsiteX3" fmla="*/ 17621 w 28575"/>
                <a:gd name="connsiteY3" fmla="*/ 7144 h 28575"/>
                <a:gd name="connsiteX4" fmla="*/ 28099 w 28575"/>
                <a:gd name="connsiteY4" fmla="*/ 17621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8099" y="17621"/>
                  </a:moveTo>
                  <a:cubicBezTo>
                    <a:pt x="28099" y="23408"/>
                    <a:pt x="23408" y="28099"/>
                    <a:pt x="17621" y="28099"/>
                  </a:cubicBezTo>
                  <a:cubicBezTo>
                    <a:pt x="11835" y="28099"/>
                    <a:pt x="7144" y="23408"/>
                    <a:pt x="7144" y="17621"/>
                  </a:cubicBezTo>
                  <a:cubicBezTo>
                    <a:pt x="7144" y="11835"/>
                    <a:pt x="11835" y="7144"/>
                    <a:pt x="17621" y="7144"/>
                  </a:cubicBezTo>
                  <a:cubicBezTo>
                    <a:pt x="23408" y="7144"/>
                    <a:pt x="28099" y="11835"/>
                    <a:pt x="28099" y="1762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31" name="Freeform: Shape 31">
              <a:extLst>
                <a:ext uri="{FF2B5EF4-FFF2-40B4-BE49-F238E27FC236}">
                  <a16:creationId xmlns="" xmlns:a16="http://schemas.microsoft.com/office/drawing/2014/main" id="{2DC7F9F1-B27E-4545-8E8E-F6CDB0889A22}"/>
                </a:ext>
              </a:extLst>
            </p:cNvPr>
            <p:cNvSpPr/>
            <p:nvPr/>
          </p:nvSpPr>
          <p:spPr>
            <a:xfrm rot="5400000">
              <a:off x="2837538" y="2597465"/>
              <a:ext cx="10950" cy="10950"/>
            </a:xfrm>
            <a:custGeom>
              <a:avLst/>
              <a:gdLst>
                <a:gd name="connsiteX0" fmla="*/ 28099 w 28575"/>
                <a:gd name="connsiteY0" fmla="*/ 17621 h 28575"/>
                <a:gd name="connsiteX1" fmla="*/ 17621 w 28575"/>
                <a:gd name="connsiteY1" fmla="*/ 28099 h 28575"/>
                <a:gd name="connsiteX2" fmla="*/ 7144 w 28575"/>
                <a:gd name="connsiteY2" fmla="*/ 17621 h 28575"/>
                <a:gd name="connsiteX3" fmla="*/ 17621 w 28575"/>
                <a:gd name="connsiteY3" fmla="*/ 7144 h 28575"/>
                <a:gd name="connsiteX4" fmla="*/ 28099 w 28575"/>
                <a:gd name="connsiteY4" fmla="*/ 17621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8099" y="17621"/>
                  </a:moveTo>
                  <a:cubicBezTo>
                    <a:pt x="28099" y="23408"/>
                    <a:pt x="23408" y="28099"/>
                    <a:pt x="17621" y="28099"/>
                  </a:cubicBezTo>
                  <a:cubicBezTo>
                    <a:pt x="11835" y="28099"/>
                    <a:pt x="7144" y="23408"/>
                    <a:pt x="7144" y="17621"/>
                  </a:cubicBezTo>
                  <a:cubicBezTo>
                    <a:pt x="7144" y="11835"/>
                    <a:pt x="11835" y="7144"/>
                    <a:pt x="17621" y="7144"/>
                  </a:cubicBezTo>
                  <a:cubicBezTo>
                    <a:pt x="23408" y="7144"/>
                    <a:pt x="28099" y="11835"/>
                    <a:pt x="28099" y="1762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32" name="Freeform: Shape 32">
              <a:extLst>
                <a:ext uri="{FF2B5EF4-FFF2-40B4-BE49-F238E27FC236}">
                  <a16:creationId xmlns="" xmlns:a16="http://schemas.microsoft.com/office/drawing/2014/main" id="{84113EE6-9655-40E7-9A5D-7BB9B4DD68A5}"/>
                </a:ext>
              </a:extLst>
            </p:cNvPr>
            <p:cNvSpPr/>
            <p:nvPr/>
          </p:nvSpPr>
          <p:spPr>
            <a:xfrm rot="5400000">
              <a:off x="2993025" y="2519722"/>
              <a:ext cx="10950" cy="10950"/>
            </a:xfrm>
            <a:custGeom>
              <a:avLst/>
              <a:gdLst>
                <a:gd name="connsiteX0" fmla="*/ 30004 w 28575"/>
                <a:gd name="connsiteY0" fmla="*/ 18574 h 28575"/>
                <a:gd name="connsiteX1" fmla="*/ 18574 w 28575"/>
                <a:gd name="connsiteY1" fmla="*/ 30004 h 28575"/>
                <a:gd name="connsiteX2" fmla="*/ 7144 w 28575"/>
                <a:gd name="connsiteY2" fmla="*/ 18574 h 28575"/>
                <a:gd name="connsiteX3" fmla="*/ 18574 w 28575"/>
                <a:gd name="connsiteY3" fmla="*/ 7144 h 28575"/>
                <a:gd name="connsiteX4" fmla="*/ 30004 w 28575"/>
                <a:gd name="connsiteY4" fmla="*/ 1857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30004" y="18574"/>
                  </a:moveTo>
                  <a:cubicBezTo>
                    <a:pt x="30004" y="24887"/>
                    <a:pt x="24887" y="30004"/>
                    <a:pt x="18574" y="30004"/>
                  </a:cubicBezTo>
                  <a:cubicBezTo>
                    <a:pt x="12261" y="30004"/>
                    <a:pt x="7144" y="24887"/>
                    <a:pt x="7144" y="18574"/>
                  </a:cubicBezTo>
                  <a:cubicBezTo>
                    <a:pt x="7144" y="12261"/>
                    <a:pt x="12261" y="7144"/>
                    <a:pt x="18574" y="7144"/>
                  </a:cubicBezTo>
                  <a:cubicBezTo>
                    <a:pt x="24886" y="7144"/>
                    <a:pt x="30004" y="12261"/>
                    <a:pt x="30004" y="1857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33" name="Freeform: Shape 33">
              <a:extLst>
                <a:ext uri="{FF2B5EF4-FFF2-40B4-BE49-F238E27FC236}">
                  <a16:creationId xmlns="" xmlns:a16="http://schemas.microsoft.com/office/drawing/2014/main" id="{FB6EA6B0-563F-4A03-AD90-64483B28E27D}"/>
                </a:ext>
              </a:extLst>
            </p:cNvPr>
            <p:cNvSpPr/>
            <p:nvPr/>
          </p:nvSpPr>
          <p:spPr>
            <a:xfrm rot="5400000">
              <a:off x="2915646" y="2519722"/>
              <a:ext cx="10950" cy="10950"/>
            </a:xfrm>
            <a:custGeom>
              <a:avLst/>
              <a:gdLst>
                <a:gd name="connsiteX0" fmla="*/ 30004 w 28575"/>
                <a:gd name="connsiteY0" fmla="*/ 18574 h 28575"/>
                <a:gd name="connsiteX1" fmla="*/ 18574 w 28575"/>
                <a:gd name="connsiteY1" fmla="*/ 30004 h 28575"/>
                <a:gd name="connsiteX2" fmla="*/ 7144 w 28575"/>
                <a:gd name="connsiteY2" fmla="*/ 18574 h 28575"/>
                <a:gd name="connsiteX3" fmla="*/ 18574 w 28575"/>
                <a:gd name="connsiteY3" fmla="*/ 7144 h 28575"/>
                <a:gd name="connsiteX4" fmla="*/ 30004 w 28575"/>
                <a:gd name="connsiteY4" fmla="*/ 1857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30004" y="18574"/>
                  </a:moveTo>
                  <a:cubicBezTo>
                    <a:pt x="30004" y="24886"/>
                    <a:pt x="24887" y="30004"/>
                    <a:pt x="18574" y="30004"/>
                  </a:cubicBezTo>
                  <a:cubicBezTo>
                    <a:pt x="12261" y="30004"/>
                    <a:pt x="7144" y="24886"/>
                    <a:pt x="7144" y="18574"/>
                  </a:cubicBezTo>
                  <a:cubicBezTo>
                    <a:pt x="7144" y="12261"/>
                    <a:pt x="12261" y="7144"/>
                    <a:pt x="18574" y="7144"/>
                  </a:cubicBezTo>
                  <a:cubicBezTo>
                    <a:pt x="24886" y="7144"/>
                    <a:pt x="30004" y="12261"/>
                    <a:pt x="30004" y="1857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34" name="Freeform: Shape 34">
              <a:extLst>
                <a:ext uri="{FF2B5EF4-FFF2-40B4-BE49-F238E27FC236}">
                  <a16:creationId xmlns="" xmlns:a16="http://schemas.microsoft.com/office/drawing/2014/main" id="{72739A4D-C952-4A20-9EBE-F50A10DAA9CB}"/>
                </a:ext>
              </a:extLst>
            </p:cNvPr>
            <p:cNvSpPr/>
            <p:nvPr/>
          </p:nvSpPr>
          <p:spPr>
            <a:xfrm rot="5400000">
              <a:off x="2837903" y="2519722"/>
              <a:ext cx="10950" cy="10950"/>
            </a:xfrm>
            <a:custGeom>
              <a:avLst/>
              <a:gdLst>
                <a:gd name="connsiteX0" fmla="*/ 30004 w 28575"/>
                <a:gd name="connsiteY0" fmla="*/ 18574 h 28575"/>
                <a:gd name="connsiteX1" fmla="*/ 18574 w 28575"/>
                <a:gd name="connsiteY1" fmla="*/ 30004 h 28575"/>
                <a:gd name="connsiteX2" fmla="*/ 7144 w 28575"/>
                <a:gd name="connsiteY2" fmla="*/ 18574 h 28575"/>
                <a:gd name="connsiteX3" fmla="*/ 18574 w 28575"/>
                <a:gd name="connsiteY3" fmla="*/ 7144 h 28575"/>
                <a:gd name="connsiteX4" fmla="*/ 30004 w 28575"/>
                <a:gd name="connsiteY4" fmla="*/ 1857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30004" y="18574"/>
                  </a:moveTo>
                  <a:cubicBezTo>
                    <a:pt x="30004" y="24887"/>
                    <a:pt x="24887" y="30004"/>
                    <a:pt x="18574" y="30004"/>
                  </a:cubicBezTo>
                  <a:cubicBezTo>
                    <a:pt x="12261" y="30004"/>
                    <a:pt x="7144" y="24887"/>
                    <a:pt x="7144" y="18574"/>
                  </a:cubicBezTo>
                  <a:cubicBezTo>
                    <a:pt x="7144" y="12261"/>
                    <a:pt x="12261" y="7144"/>
                    <a:pt x="18574" y="7144"/>
                  </a:cubicBezTo>
                  <a:cubicBezTo>
                    <a:pt x="24886" y="7144"/>
                    <a:pt x="30004" y="12261"/>
                    <a:pt x="30004" y="1857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35" name="Freeform: Shape 35">
              <a:extLst>
                <a:ext uri="{FF2B5EF4-FFF2-40B4-BE49-F238E27FC236}">
                  <a16:creationId xmlns="" xmlns:a16="http://schemas.microsoft.com/office/drawing/2014/main" id="{290C40E2-81B8-4059-B6DB-FBA3849AF3B7}"/>
                </a:ext>
              </a:extLst>
            </p:cNvPr>
            <p:cNvSpPr/>
            <p:nvPr/>
          </p:nvSpPr>
          <p:spPr>
            <a:xfrm rot="5400000">
              <a:off x="2990105" y="2441248"/>
              <a:ext cx="14600" cy="14600"/>
            </a:xfrm>
            <a:custGeom>
              <a:avLst/>
              <a:gdLst>
                <a:gd name="connsiteX0" fmla="*/ 33814 w 38100"/>
                <a:gd name="connsiteY0" fmla="*/ 20479 h 38100"/>
                <a:gd name="connsiteX1" fmla="*/ 20479 w 38100"/>
                <a:gd name="connsiteY1" fmla="*/ 33814 h 38100"/>
                <a:gd name="connsiteX2" fmla="*/ 7144 w 38100"/>
                <a:gd name="connsiteY2" fmla="*/ 20479 h 38100"/>
                <a:gd name="connsiteX3" fmla="*/ 20479 w 38100"/>
                <a:gd name="connsiteY3" fmla="*/ 7144 h 38100"/>
                <a:gd name="connsiteX4" fmla="*/ 33814 w 38100"/>
                <a:gd name="connsiteY4" fmla="*/ 20479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3814" y="20479"/>
                  </a:moveTo>
                  <a:cubicBezTo>
                    <a:pt x="33814" y="27843"/>
                    <a:pt x="27843" y="33814"/>
                    <a:pt x="20479" y="33814"/>
                  </a:cubicBezTo>
                  <a:cubicBezTo>
                    <a:pt x="13114" y="33814"/>
                    <a:pt x="7144" y="27843"/>
                    <a:pt x="7144" y="20479"/>
                  </a:cubicBezTo>
                  <a:cubicBezTo>
                    <a:pt x="7144" y="13114"/>
                    <a:pt x="13114" y="7144"/>
                    <a:pt x="20479" y="7144"/>
                  </a:cubicBezTo>
                  <a:cubicBezTo>
                    <a:pt x="27843" y="7144"/>
                    <a:pt x="33814" y="13114"/>
                    <a:pt x="33814" y="2047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36" name="Freeform: Shape 36">
              <a:extLst>
                <a:ext uri="{FF2B5EF4-FFF2-40B4-BE49-F238E27FC236}">
                  <a16:creationId xmlns="" xmlns:a16="http://schemas.microsoft.com/office/drawing/2014/main" id="{FD90E377-8F2D-4817-B1E0-44544B6B6715}"/>
                </a:ext>
              </a:extLst>
            </p:cNvPr>
            <p:cNvSpPr/>
            <p:nvPr/>
          </p:nvSpPr>
          <p:spPr>
            <a:xfrm rot="5400000">
              <a:off x="2912726" y="2441248"/>
              <a:ext cx="14600" cy="14600"/>
            </a:xfrm>
            <a:custGeom>
              <a:avLst/>
              <a:gdLst>
                <a:gd name="connsiteX0" fmla="*/ 33814 w 38100"/>
                <a:gd name="connsiteY0" fmla="*/ 20479 h 38100"/>
                <a:gd name="connsiteX1" fmla="*/ 20479 w 38100"/>
                <a:gd name="connsiteY1" fmla="*/ 33814 h 38100"/>
                <a:gd name="connsiteX2" fmla="*/ 7144 w 38100"/>
                <a:gd name="connsiteY2" fmla="*/ 20479 h 38100"/>
                <a:gd name="connsiteX3" fmla="*/ 20479 w 38100"/>
                <a:gd name="connsiteY3" fmla="*/ 7144 h 38100"/>
                <a:gd name="connsiteX4" fmla="*/ 33814 w 38100"/>
                <a:gd name="connsiteY4" fmla="*/ 20479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3814" y="20479"/>
                  </a:moveTo>
                  <a:cubicBezTo>
                    <a:pt x="33814" y="27843"/>
                    <a:pt x="27843" y="33814"/>
                    <a:pt x="20479" y="33814"/>
                  </a:cubicBezTo>
                  <a:cubicBezTo>
                    <a:pt x="13114" y="33814"/>
                    <a:pt x="7144" y="27843"/>
                    <a:pt x="7144" y="20479"/>
                  </a:cubicBezTo>
                  <a:cubicBezTo>
                    <a:pt x="7144" y="13114"/>
                    <a:pt x="13114" y="7144"/>
                    <a:pt x="20479" y="7144"/>
                  </a:cubicBezTo>
                  <a:cubicBezTo>
                    <a:pt x="27843" y="7144"/>
                    <a:pt x="33814" y="13114"/>
                    <a:pt x="33814" y="2047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37" name="Freeform: Shape 37">
              <a:extLst>
                <a:ext uri="{FF2B5EF4-FFF2-40B4-BE49-F238E27FC236}">
                  <a16:creationId xmlns="" xmlns:a16="http://schemas.microsoft.com/office/drawing/2014/main" id="{BFEA6E30-3281-4A83-9741-D6DE5D9A16DF}"/>
                </a:ext>
              </a:extLst>
            </p:cNvPr>
            <p:cNvSpPr/>
            <p:nvPr/>
          </p:nvSpPr>
          <p:spPr>
            <a:xfrm rot="5400000">
              <a:off x="2834983" y="2441248"/>
              <a:ext cx="14600" cy="14600"/>
            </a:xfrm>
            <a:custGeom>
              <a:avLst/>
              <a:gdLst>
                <a:gd name="connsiteX0" fmla="*/ 33814 w 38100"/>
                <a:gd name="connsiteY0" fmla="*/ 20479 h 38100"/>
                <a:gd name="connsiteX1" fmla="*/ 20479 w 38100"/>
                <a:gd name="connsiteY1" fmla="*/ 33814 h 38100"/>
                <a:gd name="connsiteX2" fmla="*/ 7144 w 38100"/>
                <a:gd name="connsiteY2" fmla="*/ 20479 h 38100"/>
                <a:gd name="connsiteX3" fmla="*/ 20479 w 38100"/>
                <a:gd name="connsiteY3" fmla="*/ 7144 h 38100"/>
                <a:gd name="connsiteX4" fmla="*/ 33814 w 38100"/>
                <a:gd name="connsiteY4" fmla="*/ 20479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3814" y="20479"/>
                  </a:moveTo>
                  <a:cubicBezTo>
                    <a:pt x="33814" y="27843"/>
                    <a:pt x="27843" y="33814"/>
                    <a:pt x="20479" y="33814"/>
                  </a:cubicBezTo>
                  <a:cubicBezTo>
                    <a:pt x="13114" y="33814"/>
                    <a:pt x="7144" y="27843"/>
                    <a:pt x="7144" y="20479"/>
                  </a:cubicBezTo>
                  <a:cubicBezTo>
                    <a:pt x="7144" y="13114"/>
                    <a:pt x="13114" y="7144"/>
                    <a:pt x="20479" y="7144"/>
                  </a:cubicBezTo>
                  <a:cubicBezTo>
                    <a:pt x="27843" y="7144"/>
                    <a:pt x="33814" y="13114"/>
                    <a:pt x="33814" y="2047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38" name="Freeform: Shape 38">
              <a:extLst>
                <a:ext uri="{FF2B5EF4-FFF2-40B4-BE49-F238E27FC236}">
                  <a16:creationId xmlns="" xmlns:a16="http://schemas.microsoft.com/office/drawing/2014/main" id="{C08679D3-FB70-4EB8-9F41-1EF12139EDEE}"/>
                </a:ext>
              </a:extLst>
            </p:cNvPr>
            <p:cNvSpPr/>
            <p:nvPr/>
          </p:nvSpPr>
          <p:spPr>
            <a:xfrm rot="5400000">
              <a:off x="2990835" y="2363140"/>
              <a:ext cx="14600" cy="14600"/>
            </a:xfrm>
            <a:custGeom>
              <a:avLst/>
              <a:gdLst>
                <a:gd name="connsiteX0" fmla="*/ 37624 w 38100"/>
                <a:gd name="connsiteY0" fmla="*/ 22384 h 38100"/>
                <a:gd name="connsiteX1" fmla="*/ 22384 w 38100"/>
                <a:gd name="connsiteY1" fmla="*/ 37624 h 38100"/>
                <a:gd name="connsiteX2" fmla="*/ 7144 w 38100"/>
                <a:gd name="connsiteY2" fmla="*/ 22384 h 38100"/>
                <a:gd name="connsiteX3" fmla="*/ 22384 w 38100"/>
                <a:gd name="connsiteY3" fmla="*/ 7144 h 38100"/>
                <a:gd name="connsiteX4" fmla="*/ 37624 w 38100"/>
                <a:gd name="connsiteY4" fmla="*/ 2238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624" y="22384"/>
                  </a:moveTo>
                  <a:cubicBezTo>
                    <a:pt x="37624" y="30801"/>
                    <a:pt x="30801" y="37624"/>
                    <a:pt x="22384" y="37624"/>
                  </a:cubicBezTo>
                  <a:cubicBezTo>
                    <a:pt x="13967" y="37624"/>
                    <a:pt x="7144" y="30801"/>
                    <a:pt x="7144" y="22384"/>
                  </a:cubicBezTo>
                  <a:cubicBezTo>
                    <a:pt x="7144" y="13967"/>
                    <a:pt x="13968" y="7144"/>
                    <a:pt x="22384" y="7144"/>
                  </a:cubicBezTo>
                  <a:cubicBezTo>
                    <a:pt x="30801" y="7144"/>
                    <a:pt x="37624" y="13967"/>
                    <a:pt x="37624" y="2238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39" name="Freeform: Shape 39">
              <a:extLst>
                <a:ext uri="{FF2B5EF4-FFF2-40B4-BE49-F238E27FC236}">
                  <a16:creationId xmlns="" xmlns:a16="http://schemas.microsoft.com/office/drawing/2014/main" id="{062ACC2B-1AF6-46BD-985C-81AFDEFF70A6}"/>
                </a:ext>
              </a:extLst>
            </p:cNvPr>
            <p:cNvSpPr/>
            <p:nvPr/>
          </p:nvSpPr>
          <p:spPr>
            <a:xfrm rot="5400000">
              <a:off x="2913456" y="2363140"/>
              <a:ext cx="14600" cy="14600"/>
            </a:xfrm>
            <a:custGeom>
              <a:avLst/>
              <a:gdLst>
                <a:gd name="connsiteX0" fmla="*/ 37624 w 38100"/>
                <a:gd name="connsiteY0" fmla="*/ 22384 h 38100"/>
                <a:gd name="connsiteX1" fmla="*/ 22384 w 38100"/>
                <a:gd name="connsiteY1" fmla="*/ 37624 h 38100"/>
                <a:gd name="connsiteX2" fmla="*/ 7144 w 38100"/>
                <a:gd name="connsiteY2" fmla="*/ 22384 h 38100"/>
                <a:gd name="connsiteX3" fmla="*/ 22384 w 38100"/>
                <a:gd name="connsiteY3" fmla="*/ 7144 h 38100"/>
                <a:gd name="connsiteX4" fmla="*/ 37624 w 38100"/>
                <a:gd name="connsiteY4" fmla="*/ 2238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624" y="22384"/>
                  </a:moveTo>
                  <a:cubicBezTo>
                    <a:pt x="37624" y="30801"/>
                    <a:pt x="30801" y="37624"/>
                    <a:pt x="22384" y="37624"/>
                  </a:cubicBezTo>
                  <a:cubicBezTo>
                    <a:pt x="13967" y="37624"/>
                    <a:pt x="7144" y="30801"/>
                    <a:pt x="7144" y="22384"/>
                  </a:cubicBezTo>
                  <a:cubicBezTo>
                    <a:pt x="7144" y="13967"/>
                    <a:pt x="13968" y="7144"/>
                    <a:pt x="22384" y="7144"/>
                  </a:cubicBezTo>
                  <a:cubicBezTo>
                    <a:pt x="30801" y="7144"/>
                    <a:pt x="37624" y="13967"/>
                    <a:pt x="37624" y="2238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40" name="Freeform: Shape 40">
              <a:extLst>
                <a:ext uri="{FF2B5EF4-FFF2-40B4-BE49-F238E27FC236}">
                  <a16:creationId xmlns="" xmlns:a16="http://schemas.microsoft.com/office/drawing/2014/main" id="{5C9CDFA8-9AC0-41BA-814B-574DB9399888}"/>
                </a:ext>
              </a:extLst>
            </p:cNvPr>
            <p:cNvSpPr/>
            <p:nvPr/>
          </p:nvSpPr>
          <p:spPr>
            <a:xfrm rot="5400000">
              <a:off x="2835713" y="2363140"/>
              <a:ext cx="14600" cy="14600"/>
            </a:xfrm>
            <a:custGeom>
              <a:avLst/>
              <a:gdLst>
                <a:gd name="connsiteX0" fmla="*/ 37624 w 38100"/>
                <a:gd name="connsiteY0" fmla="*/ 22384 h 38100"/>
                <a:gd name="connsiteX1" fmla="*/ 22384 w 38100"/>
                <a:gd name="connsiteY1" fmla="*/ 37624 h 38100"/>
                <a:gd name="connsiteX2" fmla="*/ 7144 w 38100"/>
                <a:gd name="connsiteY2" fmla="*/ 22384 h 38100"/>
                <a:gd name="connsiteX3" fmla="*/ 22384 w 38100"/>
                <a:gd name="connsiteY3" fmla="*/ 7144 h 38100"/>
                <a:gd name="connsiteX4" fmla="*/ 37624 w 38100"/>
                <a:gd name="connsiteY4" fmla="*/ 2238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624" y="22384"/>
                  </a:moveTo>
                  <a:cubicBezTo>
                    <a:pt x="37624" y="30801"/>
                    <a:pt x="30801" y="37624"/>
                    <a:pt x="22384" y="37624"/>
                  </a:cubicBezTo>
                  <a:cubicBezTo>
                    <a:pt x="13967" y="37624"/>
                    <a:pt x="7144" y="30801"/>
                    <a:pt x="7144" y="22384"/>
                  </a:cubicBezTo>
                  <a:cubicBezTo>
                    <a:pt x="7144" y="13967"/>
                    <a:pt x="13968" y="7144"/>
                    <a:pt x="22384" y="7144"/>
                  </a:cubicBezTo>
                  <a:cubicBezTo>
                    <a:pt x="30801" y="7144"/>
                    <a:pt x="37624" y="13967"/>
                    <a:pt x="37624" y="2238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41" name="Freeform: Shape 41">
              <a:extLst>
                <a:ext uri="{FF2B5EF4-FFF2-40B4-BE49-F238E27FC236}">
                  <a16:creationId xmlns="" xmlns:a16="http://schemas.microsoft.com/office/drawing/2014/main" id="{2B6D2742-01C7-4313-B26A-9268F1FEB2DC}"/>
                </a:ext>
              </a:extLst>
            </p:cNvPr>
            <p:cNvSpPr/>
            <p:nvPr/>
          </p:nvSpPr>
          <p:spPr>
            <a:xfrm rot="5400000">
              <a:off x="2987915" y="2285032"/>
              <a:ext cx="18250" cy="18250"/>
            </a:xfrm>
            <a:custGeom>
              <a:avLst/>
              <a:gdLst>
                <a:gd name="connsiteX0" fmla="*/ 41434 w 47625"/>
                <a:gd name="connsiteY0" fmla="*/ 24289 h 47625"/>
                <a:gd name="connsiteX1" fmla="*/ 24289 w 47625"/>
                <a:gd name="connsiteY1" fmla="*/ 41434 h 47625"/>
                <a:gd name="connsiteX2" fmla="*/ 7144 w 47625"/>
                <a:gd name="connsiteY2" fmla="*/ 24289 h 47625"/>
                <a:gd name="connsiteX3" fmla="*/ 24289 w 47625"/>
                <a:gd name="connsiteY3" fmla="*/ 7144 h 47625"/>
                <a:gd name="connsiteX4" fmla="*/ 41434 w 47625"/>
                <a:gd name="connsiteY4" fmla="*/ 24289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1434" y="24289"/>
                  </a:moveTo>
                  <a:cubicBezTo>
                    <a:pt x="41434" y="33758"/>
                    <a:pt x="33758" y="41434"/>
                    <a:pt x="24289" y="41434"/>
                  </a:cubicBezTo>
                  <a:cubicBezTo>
                    <a:pt x="14820" y="41434"/>
                    <a:pt x="7144" y="33758"/>
                    <a:pt x="7144" y="24289"/>
                  </a:cubicBezTo>
                  <a:cubicBezTo>
                    <a:pt x="7144" y="14820"/>
                    <a:pt x="14820" y="7144"/>
                    <a:pt x="24289" y="7144"/>
                  </a:cubicBezTo>
                  <a:cubicBezTo>
                    <a:pt x="33758" y="7144"/>
                    <a:pt x="41434" y="14820"/>
                    <a:pt x="41434" y="2428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42" name="Freeform: Shape 42">
              <a:extLst>
                <a:ext uri="{FF2B5EF4-FFF2-40B4-BE49-F238E27FC236}">
                  <a16:creationId xmlns="" xmlns:a16="http://schemas.microsoft.com/office/drawing/2014/main" id="{F8C4A63A-7A24-4014-88B5-9A67EC8B52FE}"/>
                </a:ext>
              </a:extLst>
            </p:cNvPr>
            <p:cNvSpPr/>
            <p:nvPr/>
          </p:nvSpPr>
          <p:spPr>
            <a:xfrm rot="5400000">
              <a:off x="2910536" y="2285032"/>
              <a:ext cx="18250" cy="18250"/>
            </a:xfrm>
            <a:custGeom>
              <a:avLst/>
              <a:gdLst>
                <a:gd name="connsiteX0" fmla="*/ 41434 w 47625"/>
                <a:gd name="connsiteY0" fmla="*/ 24289 h 47625"/>
                <a:gd name="connsiteX1" fmla="*/ 24289 w 47625"/>
                <a:gd name="connsiteY1" fmla="*/ 41434 h 47625"/>
                <a:gd name="connsiteX2" fmla="*/ 7144 w 47625"/>
                <a:gd name="connsiteY2" fmla="*/ 24289 h 47625"/>
                <a:gd name="connsiteX3" fmla="*/ 24289 w 47625"/>
                <a:gd name="connsiteY3" fmla="*/ 7144 h 47625"/>
                <a:gd name="connsiteX4" fmla="*/ 41434 w 47625"/>
                <a:gd name="connsiteY4" fmla="*/ 24289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1434" y="24289"/>
                  </a:moveTo>
                  <a:cubicBezTo>
                    <a:pt x="41434" y="33758"/>
                    <a:pt x="33758" y="41434"/>
                    <a:pt x="24289" y="41434"/>
                  </a:cubicBezTo>
                  <a:cubicBezTo>
                    <a:pt x="14820" y="41434"/>
                    <a:pt x="7144" y="33758"/>
                    <a:pt x="7144" y="24289"/>
                  </a:cubicBezTo>
                  <a:cubicBezTo>
                    <a:pt x="7144" y="14820"/>
                    <a:pt x="14820" y="7144"/>
                    <a:pt x="24289" y="7144"/>
                  </a:cubicBezTo>
                  <a:cubicBezTo>
                    <a:pt x="33758" y="7144"/>
                    <a:pt x="41434" y="14820"/>
                    <a:pt x="41434" y="2428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43" name="Freeform: Shape 43">
              <a:extLst>
                <a:ext uri="{FF2B5EF4-FFF2-40B4-BE49-F238E27FC236}">
                  <a16:creationId xmlns="" xmlns:a16="http://schemas.microsoft.com/office/drawing/2014/main" id="{9B2DCF3D-C17C-4CD0-9D5B-5C72A7DF3AC8}"/>
                </a:ext>
              </a:extLst>
            </p:cNvPr>
            <p:cNvSpPr/>
            <p:nvPr/>
          </p:nvSpPr>
          <p:spPr>
            <a:xfrm rot="5400000">
              <a:off x="2832793" y="2285032"/>
              <a:ext cx="18250" cy="18250"/>
            </a:xfrm>
            <a:custGeom>
              <a:avLst/>
              <a:gdLst>
                <a:gd name="connsiteX0" fmla="*/ 41434 w 47625"/>
                <a:gd name="connsiteY0" fmla="*/ 24289 h 47625"/>
                <a:gd name="connsiteX1" fmla="*/ 24289 w 47625"/>
                <a:gd name="connsiteY1" fmla="*/ 41434 h 47625"/>
                <a:gd name="connsiteX2" fmla="*/ 7144 w 47625"/>
                <a:gd name="connsiteY2" fmla="*/ 24289 h 47625"/>
                <a:gd name="connsiteX3" fmla="*/ 24289 w 47625"/>
                <a:gd name="connsiteY3" fmla="*/ 7144 h 47625"/>
                <a:gd name="connsiteX4" fmla="*/ 41434 w 47625"/>
                <a:gd name="connsiteY4" fmla="*/ 24289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1434" y="24289"/>
                  </a:moveTo>
                  <a:cubicBezTo>
                    <a:pt x="41434" y="33758"/>
                    <a:pt x="33758" y="41434"/>
                    <a:pt x="24289" y="41434"/>
                  </a:cubicBezTo>
                  <a:cubicBezTo>
                    <a:pt x="14820" y="41434"/>
                    <a:pt x="7144" y="33758"/>
                    <a:pt x="7144" y="24289"/>
                  </a:cubicBezTo>
                  <a:cubicBezTo>
                    <a:pt x="7144" y="14820"/>
                    <a:pt x="14820" y="7144"/>
                    <a:pt x="24289" y="7144"/>
                  </a:cubicBezTo>
                  <a:cubicBezTo>
                    <a:pt x="33758" y="7144"/>
                    <a:pt x="41434" y="14820"/>
                    <a:pt x="41434" y="2428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44" name="Freeform: Shape 44">
              <a:extLst>
                <a:ext uri="{FF2B5EF4-FFF2-40B4-BE49-F238E27FC236}">
                  <a16:creationId xmlns="" xmlns:a16="http://schemas.microsoft.com/office/drawing/2014/main" id="{954FA075-BA96-4F28-9C2A-76633B6A511A}"/>
                </a:ext>
              </a:extLst>
            </p:cNvPr>
            <p:cNvSpPr/>
            <p:nvPr/>
          </p:nvSpPr>
          <p:spPr>
            <a:xfrm rot="5400000">
              <a:off x="2988280" y="2207289"/>
              <a:ext cx="18250" cy="18250"/>
            </a:xfrm>
            <a:custGeom>
              <a:avLst/>
              <a:gdLst>
                <a:gd name="connsiteX0" fmla="*/ 43339 w 47625"/>
                <a:gd name="connsiteY0" fmla="*/ 25241 h 47625"/>
                <a:gd name="connsiteX1" fmla="*/ 25241 w 47625"/>
                <a:gd name="connsiteY1" fmla="*/ 43339 h 47625"/>
                <a:gd name="connsiteX2" fmla="*/ 7143 w 47625"/>
                <a:gd name="connsiteY2" fmla="*/ 25241 h 47625"/>
                <a:gd name="connsiteX3" fmla="*/ 25241 w 47625"/>
                <a:gd name="connsiteY3" fmla="*/ 7144 h 47625"/>
                <a:gd name="connsiteX4" fmla="*/ 43339 w 47625"/>
                <a:gd name="connsiteY4" fmla="*/ 25241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3339" y="25241"/>
                  </a:moveTo>
                  <a:cubicBezTo>
                    <a:pt x="43339" y="35236"/>
                    <a:pt x="35236" y="43339"/>
                    <a:pt x="25241" y="43339"/>
                  </a:cubicBezTo>
                  <a:cubicBezTo>
                    <a:pt x="15246" y="43339"/>
                    <a:pt x="7143" y="35236"/>
                    <a:pt x="7143" y="25241"/>
                  </a:cubicBezTo>
                  <a:cubicBezTo>
                    <a:pt x="7143" y="15246"/>
                    <a:pt x="15246" y="7144"/>
                    <a:pt x="25241" y="7144"/>
                  </a:cubicBezTo>
                  <a:cubicBezTo>
                    <a:pt x="35236" y="7144"/>
                    <a:pt x="43339" y="15246"/>
                    <a:pt x="43339" y="2524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45" name="Freeform: Shape 45">
              <a:extLst>
                <a:ext uri="{FF2B5EF4-FFF2-40B4-BE49-F238E27FC236}">
                  <a16:creationId xmlns="" xmlns:a16="http://schemas.microsoft.com/office/drawing/2014/main" id="{733B2AC4-D21D-4819-BA12-F11ED04AFD12}"/>
                </a:ext>
              </a:extLst>
            </p:cNvPr>
            <p:cNvSpPr/>
            <p:nvPr/>
          </p:nvSpPr>
          <p:spPr>
            <a:xfrm rot="5400000">
              <a:off x="2910902" y="2207289"/>
              <a:ext cx="18250" cy="18250"/>
            </a:xfrm>
            <a:custGeom>
              <a:avLst/>
              <a:gdLst>
                <a:gd name="connsiteX0" fmla="*/ 43339 w 47625"/>
                <a:gd name="connsiteY0" fmla="*/ 25241 h 47625"/>
                <a:gd name="connsiteX1" fmla="*/ 25241 w 47625"/>
                <a:gd name="connsiteY1" fmla="*/ 43339 h 47625"/>
                <a:gd name="connsiteX2" fmla="*/ 7143 w 47625"/>
                <a:gd name="connsiteY2" fmla="*/ 25241 h 47625"/>
                <a:gd name="connsiteX3" fmla="*/ 25241 w 47625"/>
                <a:gd name="connsiteY3" fmla="*/ 7144 h 47625"/>
                <a:gd name="connsiteX4" fmla="*/ 43339 w 47625"/>
                <a:gd name="connsiteY4" fmla="*/ 25241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3339" y="25241"/>
                  </a:moveTo>
                  <a:cubicBezTo>
                    <a:pt x="43339" y="35236"/>
                    <a:pt x="35236" y="43339"/>
                    <a:pt x="25241" y="43339"/>
                  </a:cubicBezTo>
                  <a:cubicBezTo>
                    <a:pt x="15246" y="43339"/>
                    <a:pt x="7143" y="35236"/>
                    <a:pt x="7143" y="25241"/>
                  </a:cubicBezTo>
                  <a:cubicBezTo>
                    <a:pt x="7143" y="15246"/>
                    <a:pt x="15246" y="7144"/>
                    <a:pt x="25241" y="7144"/>
                  </a:cubicBezTo>
                  <a:cubicBezTo>
                    <a:pt x="35236" y="7144"/>
                    <a:pt x="43339" y="15246"/>
                    <a:pt x="43339" y="2524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46" name="Freeform: Shape 46">
              <a:extLst>
                <a:ext uri="{FF2B5EF4-FFF2-40B4-BE49-F238E27FC236}">
                  <a16:creationId xmlns="" xmlns:a16="http://schemas.microsoft.com/office/drawing/2014/main" id="{7DA86DEC-23B3-4B78-8B83-643C91AF6EE8}"/>
                </a:ext>
              </a:extLst>
            </p:cNvPr>
            <p:cNvSpPr/>
            <p:nvPr/>
          </p:nvSpPr>
          <p:spPr>
            <a:xfrm rot="5400000">
              <a:off x="2833158" y="2207289"/>
              <a:ext cx="18250" cy="18250"/>
            </a:xfrm>
            <a:custGeom>
              <a:avLst/>
              <a:gdLst>
                <a:gd name="connsiteX0" fmla="*/ 43339 w 47625"/>
                <a:gd name="connsiteY0" fmla="*/ 25241 h 47625"/>
                <a:gd name="connsiteX1" fmla="*/ 25241 w 47625"/>
                <a:gd name="connsiteY1" fmla="*/ 43339 h 47625"/>
                <a:gd name="connsiteX2" fmla="*/ 7143 w 47625"/>
                <a:gd name="connsiteY2" fmla="*/ 25241 h 47625"/>
                <a:gd name="connsiteX3" fmla="*/ 25241 w 47625"/>
                <a:gd name="connsiteY3" fmla="*/ 7144 h 47625"/>
                <a:gd name="connsiteX4" fmla="*/ 43339 w 47625"/>
                <a:gd name="connsiteY4" fmla="*/ 25241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3339" y="25241"/>
                  </a:moveTo>
                  <a:cubicBezTo>
                    <a:pt x="43339" y="35236"/>
                    <a:pt x="35236" y="43339"/>
                    <a:pt x="25241" y="43339"/>
                  </a:cubicBezTo>
                  <a:cubicBezTo>
                    <a:pt x="15246" y="43339"/>
                    <a:pt x="7143" y="35236"/>
                    <a:pt x="7143" y="25241"/>
                  </a:cubicBezTo>
                  <a:cubicBezTo>
                    <a:pt x="7143" y="15246"/>
                    <a:pt x="15246" y="7144"/>
                    <a:pt x="25241" y="7144"/>
                  </a:cubicBezTo>
                  <a:cubicBezTo>
                    <a:pt x="35236" y="7144"/>
                    <a:pt x="43339" y="15246"/>
                    <a:pt x="43339" y="2524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47" name="Freeform: Shape 47">
              <a:extLst>
                <a:ext uri="{FF2B5EF4-FFF2-40B4-BE49-F238E27FC236}">
                  <a16:creationId xmlns="" xmlns:a16="http://schemas.microsoft.com/office/drawing/2014/main" id="{5C0E8F16-ACC4-4B0C-BAE6-AACADCB002AC}"/>
                </a:ext>
              </a:extLst>
            </p:cNvPr>
            <p:cNvSpPr/>
            <p:nvPr/>
          </p:nvSpPr>
          <p:spPr>
            <a:xfrm rot="5400000">
              <a:off x="2989010" y="2128815"/>
              <a:ext cx="18250" cy="18250"/>
            </a:xfrm>
            <a:custGeom>
              <a:avLst/>
              <a:gdLst>
                <a:gd name="connsiteX0" fmla="*/ 47149 w 47625"/>
                <a:gd name="connsiteY0" fmla="*/ 27146 h 47625"/>
                <a:gd name="connsiteX1" fmla="*/ 27147 w 47625"/>
                <a:gd name="connsiteY1" fmla="*/ 47149 h 47625"/>
                <a:gd name="connsiteX2" fmla="*/ 7144 w 47625"/>
                <a:gd name="connsiteY2" fmla="*/ 27146 h 47625"/>
                <a:gd name="connsiteX3" fmla="*/ 27147 w 47625"/>
                <a:gd name="connsiteY3" fmla="*/ 7144 h 47625"/>
                <a:gd name="connsiteX4" fmla="*/ 47149 w 47625"/>
                <a:gd name="connsiteY4" fmla="*/ 27146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149" y="27146"/>
                  </a:moveTo>
                  <a:cubicBezTo>
                    <a:pt x="47149" y="38193"/>
                    <a:pt x="38194" y="47149"/>
                    <a:pt x="27147" y="47149"/>
                  </a:cubicBezTo>
                  <a:cubicBezTo>
                    <a:pt x="16100" y="47149"/>
                    <a:pt x="7144" y="38193"/>
                    <a:pt x="7144" y="27146"/>
                  </a:cubicBezTo>
                  <a:cubicBezTo>
                    <a:pt x="7144" y="16099"/>
                    <a:pt x="16100" y="7144"/>
                    <a:pt x="27147" y="7144"/>
                  </a:cubicBezTo>
                  <a:cubicBezTo>
                    <a:pt x="38194" y="7144"/>
                    <a:pt x="47149" y="16099"/>
                    <a:pt x="47149" y="2714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48" name="Freeform: Shape 48">
              <a:extLst>
                <a:ext uri="{FF2B5EF4-FFF2-40B4-BE49-F238E27FC236}">
                  <a16:creationId xmlns="" xmlns:a16="http://schemas.microsoft.com/office/drawing/2014/main" id="{F56C2891-CB8D-4E29-99AD-6FE39606B9AB}"/>
                </a:ext>
              </a:extLst>
            </p:cNvPr>
            <p:cNvSpPr/>
            <p:nvPr/>
          </p:nvSpPr>
          <p:spPr>
            <a:xfrm rot="5400000">
              <a:off x="2911632" y="2128815"/>
              <a:ext cx="18250" cy="18250"/>
            </a:xfrm>
            <a:custGeom>
              <a:avLst/>
              <a:gdLst>
                <a:gd name="connsiteX0" fmla="*/ 47149 w 47625"/>
                <a:gd name="connsiteY0" fmla="*/ 27146 h 47625"/>
                <a:gd name="connsiteX1" fmla="*/ 27147 w 47625"/>
                <a:gd name="connsiteY1" fmla="*/ 47149 h 47625"/>
                <a:gd name="connsiteX2" fmla="*/ 7144 w 47625"/>
                <a:gd name="connsiteY2" fmla="*/ 27146 h 47625"/>
                <a:gd name="connsiteX3" fmla="*/ 27147 w 47625"/>
                <a:gd name="connsiteY3" fmla="*/ 7144 h 47625"/>
                <a:gd name="connsiteX4" fmla="*/ 47149 w 47625"/>
                <a:gd name="connsiteY4" fmla="*/ 27146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149" y="27146"/>
                  </a:moveTo>
                  <a:cubicBezTo>
                    <a:pt x="47149" y="38193"/>
                    <a:pt x="38194" y="47149"/>
                    <a:pt x="27147" y="47149"/>
                  </a:cubicBezTo>
                  <a:cubicBezTo>
                    <a:pt x="16100" y="47149"/>
                    <a:pt x="7144" y="38193"/>
                    <a:pt x="7144" y="27146"/>
                  </a:cubicBezTo>
                  <a:cubicBezTo>
                    <a:pt x="7144" y="16099"/>
                    <a:pt x="16100" y="7144"/>
                    <a:pt x="27147" y="7144"/>
                  </a:cubicBezTo>
                  <a:cubicBezTo>
                    <a:pt x="38194" y="7144"/>
                    <a:pt x="47149" y="16099"/>
                    <a:pt x="47149" y="2714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49" name="Freeform: Shape 49">
              <a:extLst>
                <a:ext uri="{FF2B5EF4-FFF2-40B4-BE49-F238E27FC236}">
                  <a16:creationId xmlns="" xmlns:a16="http://schemas.microsoft.com/office/drawing/2014/main" id="{A319A924-6018-4B82-BEC8-1BABF64CB2C0}"/>
                </a:ext>
              </a:extLst>
            </p:cNvPr>
            <p:cNvSpPr/>
            <p:nvPr/>
          </p:nvSpPr>
          <p:spPr>
            <a:xfrm rot="5400000">
              <a:off x="2833888" y="2128815"/>
              <a:ext cx="18250" cy="18250"/>
            </a:xfrm>
            <a:custGeom>
              <a:avLst/>
              <a:gdLst>
                <a:gd name="connsiteX0" fmla="*/ 47149 w 47625"/>
                <a:gd name="connsiteY0" fmla="*/ 27146 h 47625"/>
                <a:gd name="connsiteX1" fmla="*/ 27147 w 47625"/>
                <a:gd name="connsiteY1" fmla="*/ 47149 h 47625"/>
                <a:gd name="connsiteX2" fmla="*/ 7144 w 47625"/>
                <a:gd name="connsiteY2" fmla="*/ 27146 h 47625"/>
                <a:gd name="connsiteX3" fmla="*/ 27147 w 47625"/>
                <a:gd name="connsiteY3" fmla="*/ 7144 h 47625"/>
                <a:gd name="connsiteX4" fmla="*/ 47149 w 47625"/>
                <a:gd name="connsiteY4" fmla="*/ 27146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149" y="27146"/>
                  </a:moveTo>
                  <a:cubicBezTo>
                    <a:pt x="47149" y="38193"/>
                    <a:pt x="38194" y="47149"/>
                    <a:pt x="27147" y="47149"/>
                  </a:cubicBezTo>
                  <a:cubicBezTo>
                    <a:pt x="16100" y="47149"/>
                    <a:pt x="7144" y="38193"/>
                    <a:pt x="7144" y="27146"/>
                  </a:cubicBezTo>
                  <a:cubicBezTo>
                    <a:pt x="7144" y="16099"/>
                    <a:pt x="16100" y="7144"/>
                    <a:pt x="27147" y="7144"/>
                  </a:cubicBezTo>
                  <a:cubicBezTo>
                    <a:pt x="38194" y="7144"/>
                    <a:pt x="47149" y="16099"/>
                    <a:pt x="47149" y="2714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50" name="Freeform: Shape 50">
              <a:extLst>
                <a:ext uri="{FF2B5EF4-FFF2-40B4-BE49-F238E27FC236}">
                  <a16:creationId xmlns="" xmlns:a16="http://schemas.microsoft.com/office/drawing/2014/main" id="{ED65946E-315F-4B12-A693-CEDB3EF442B8}"/>
                </a:ext>
              </a:extLst>
            </p:cNvPr>
            <p:cNvSpPr/>
            <p:nvPr/>
          </p:nvSpPr>
          <p:spPr>
            <a:xfrm rot="5400000">
              <a:off x="2986090" y="2050707"/>
              <a:ext cx="21900" cy="21900"/>
            </a:xfrm>
            <a:custGeom>
              <a:avLst/>
              <a:gdLst>
                <a:gd name="connsiteX0" fmla="*/ 50959 w 57150"/>
                <a:gd name="connsiteY0" fmla="*/ 29051 h 57150"/>
                <a:gd name="connsiteX1" fmla="*/ 29051 w 57150"/>
                <a:gd name="connsiteY1" fmla="*/ 50959 h 57150"/>
                <a:gd name="connsiteX2" fmla="*/ 7144 w 57150"/>
                <a:gd name="connsiteY2" fmla="*/ 29051 h 57150"/>
                <a:gd name="connsiteX3" fmla="*/ 29051 w 57150"/>
                <a:gd name="connsiteY3" fmla="*/ 7144 h 57150"/>
                <a:gd name="connsiteX4" fmla="*/ 50959 w 57150"/>
                <a:gd name="connsiteY4" fmla="*/ 29051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0959" y="29051"/>
                  </a:moveTo>
                  <a:cubicBezTo>
                    <a:pt x="50959" y="41151"/>
                    <a:pt x="41151" y="50959"/>
                    <a:pt x="29051" y="50959"/>
                  </a:cubicBezTo>
                  <a:cubicBezTo>
                    <a:pt x="16952" y="50959"/>
                    <a:pt x="7144" y="41150"/>
                    <a:pt x="7144" y="29051"/>
                  </a:cubicBezTo>
                  <a:cubicBezTo>
                    <a:pt x="7144" y="16952"/>
                    <a:pt x="16952" y="7144"/>
                    <a:pt x="29051" y="7144"/>
                  </a:cubicBezTo>
                  <a:cubicBezTo>
                    <a:pt x="41151" y="7144"/>
                    <a:pt x="50959" y="16952"/>
                    <a:pt x="50959" y="2905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51" name="Freeform: Shape 51">
              <a:extLst>
                <a:ext uri="{FF2B5EF4-FFF2-40B4-BE49-F238E27FC236}">
                  <a16:creationId xmlns="" xmlns:a16="http://schemas.microsoft.com/office/drawing/2014/main" id="{7BD8185F-4460-43D1-A379-E11FB0C148CB}"/>
                </a:ext>
              </a:extLst>
            </p:cNvPr>
            <p:cNvSpPr/>
            <p:nvPr/>
          </p:nvSpPr>
          <p:spPr>
            <a:xfrm rot="5400000">
              <a:off x="2908712" y="2050707"/>
              <a:ext cx="21900" cy="21900"/>
            </a:xfrm>
            <a:custGeom>
              <a:avLst/>
              <a:gdLst>
                <a:gd name="connsiteX0" fmla="*/ 50959 w 57150"/>
                <a:gd name="connsiteY0" fmla="*/ 29051 h 57150"/>
                <a:gd name="connsiteX1" fmla="*/ 29051 w 57150"/>
                <a:gd name="connsiteY1" fmla="*/ 50959 h 57150"/>
                <a:gd name="connsiteX2" fmla="*/ 7144 w 57150"/>
                <a:gd name="connsiteY2" fmla="*/ 29051 h 57150"/>
                <a:gd name="connsiteX3" fmla="*/ 29051 w 57150"/>
                <a:gd name="connsiteY3" fmla="*/ 7144 h 57150"/>
                <a:gd name="connsiteX4" fmla="*/ 50959 w 57150"/>
                <a:gd name="connsiteY4" fmla="*/ 29051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0959" y="29051"/>
                  </a:moveTo>
                  <a:cubicBezTo>
                    <a:pt x="50959" y="41150"/>
                    <a:pt x="41151" y="50959"/>
                    <a:pt x="29051" y="50959"/>
                  </a:cubicBezTo>
                  <a:cubicBezTo>
                    <a:pt x="16952" y="50959"/>
                    <a:pt x="7144" y="41150"/>
                    <a:pt x="7144" y="29051"/>
                  </a:cubicBezTo>
                  <a:cubicBezTo>
                    <a:pt x="7144" y="16952"/>
                    <a:pt x="16952" y="7144"/>
                    <a:pt x="29051" y="7144"/>
                  </a:cubicBezTo>
                  <a:cubicBezTo>
                    <a:pt x="41151" y="7144"/>
                    <a:pt x="50959" y="16952"/>
                    <a:pt x="50959" y="2905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52" name="Freeform: Shape 52">
              <a:extLst>
                <a:ext uri="{FF2B5EF4-FFF2-40B4-BE49-F238E27FC236}">
                  <a16:creationId xmlns="" xmlns:a16="http://schemas.microsoft.com/office/drawing/2014/main" id="{C2C35CFC-09B3-46CC-9F0A-B6D0A281946C}"/>
                </a:ext>
              </a:extLst>
            </p:cNvPr>
            <p:cNvSpPr/>
            <p:nvPr/>
          </p:nvSpPr>
          <p:spPr>
            <a:xfrm rot="5400000">
              <a:off x="2830968" y="2050707"/>
              <a:ext cx="21900" cy="21900"/>
            </a:xfrm>
            <a:custGeom>
              <a:avLst/>
              <a:gdLst>
                <a:gd name="connsiteX0" fmla="*/ 50959 w 57150"/>
                <a:gd name="connsiteY0" fmla="*/ 29051 h 57150"/>
                <a:gd name="connsiteX1" fmla="*/ 29051 w 57150"/>
                <a:gd name="connsiteY1" fmla="*/ 50959 h 57150"/>
                <a:gd name="connsiteX2" fmla="*/ 7144 w 57150"/>
                <a:gd name="connsiteY2" fmla="*/ 29051 h 57150"/>
                <a:gd name="connsiteX3" fmla="*/ 29051 w 57150"/>
                <a:gd name="connsiteY3" fmla="*/ 7144 h 57150"/>
                <a:gd name="connsiteX4" fmla="*/ 50959 w 57150"/>
                <a:gd name="connsiteY4" fmla="*/ 29051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0959" y="29051"/>
                  </a:moveTo>
                  <a:cubicBezTo>
                    <a:pt x="50959" y="41151"/>
                    <a:pt x="41151" y="50959"/>
                    <a:pt x="29051" y="50959"/>
                  </a:cubicBezTo>
                  <a:cubicBezTo>
                    <a:pt x="16952" y="50959"/>
                    <a:pt x="7144" y="41150"/>
                    <a:pt x="7144" y="29051"/>
                  </a:cubicBezTo>
                  <a:cubicBezTo>
                    <a:pt x="7144" y="16952"/>
                    <a:pt x="16952" y="7144"/>
                    <a:pt x="29051" y="7144"/>
                  </a:cubicBezTo>
                  <a:cubicBezTo>
                    <a:pt x="41151" y="7144"/>
                    <a:pt x="50959" y="16952"/>
                    <a:pt x="50959" y="2905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53" name="Freeform: Shape 53">
              <a:extLst>
                <a:ext uri="{FF2B5EF4-FFF2-40B4-BE49-F238E27FC236}">
                  <a16:creationId xmlns="" xmlns:a16="http://schemas.microsoft.com/office/drawing/2014/main" id="{F87AC2E4-34D5-4473-9C1E-B79F51A85C98}"/>
                </a:ext>
              </a:extLst>
            </p:cNvPr>
            <p:cNvSpPr/>
            <p:nvPr/>
          </p:nvSpPr>
          <p:spPr>
            <a:xfrm rot="5400000">
              <a:off x="2986455" y="1972964"/>
              <a:ext cx="21900" cy="21900"/>
            </a:xfrm>
            <a:custGeom>
              <a:avLst/>
              <a:gdLst>
                <a:gd name="connsiteX0" fmla="*/ 52864 w 57150"/>
                <a:gd name="connsiteY0" fmla="*/ 30004 h 57150"/>
                <a:gd name="connsiteX1" fmla="*/ 30003 w 57150"/>
                <a:gd name="connsiteY1" fmla="*/ 52864 h 57150"/>
                <a:gd name="connsiteX2" fmla="*/ 7143 w 57150"/>
                <a:gd name="connsiteY2" fmla="*/ 30004 h 57150"/>
                <a:gd name="connsiteX3" fmla="*/ 30003 w 57150"/>
                <a:gd name="connsiteY3" fmla="*/ 7144 h 57150"/>
                <a:gd name="connsiteX4" fmla="*/ 52864 w 57150"/>
                <a:gd name="connsiteY4" fmla="*/ 30004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2864" y="30004"/>
                  </a:moveTo>
                  <a:cubicBezTo>
                    <a:pt x="52864" y="42629"/>
                    <a:pt x="42629" y="52864"/>
                    <a:pt x="30003" y="52864"/>
                  </a:cubicBezTo>
                  <a:cubicBezTo>
                    <a:pt x="17378" y="52864"/>
                    <a:pt x="7143" y="42629"/>
                    <a:pt x="7143" y="30004"/>
                  </a:cubicBezTo>
                  <a:cubicBezTo>
                    <a:pt x="7143" y="17379"/>
                    <a:pt x="17378" y="7144"/>
                    <a:pt x="30003" y="7144"/>
                  </a:cubicBezTo>
                  <a:cubicBezTo>
                    <a:pt x="42629" y="7144"/>
                    <a:pt x="52864" y="17379"/>
                    <a:pt x="52864" y="3000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54" name="Freeform: Shape 54">
              <a:extLst>
                <a:ext uri="{FF2B5EF4-FFF2-40B4-BE49-F238E27FC236}">
                  <a16:creationId xmlns="" xmlns:a16="http://schemas.microsoft.com/office/drawing/2014/main" id="{99C80870-8AB3-4DF9-B085-D6B55423D2B5}"/>
                </a:ext>
              </a:extLst>
            </p:cNvPr>
            <p:cNvSpPr/>
            <p:nvPr/>
          </p:nvSpPr>
          <p:spPr>
            <a:xfrm rot="5400000">
              <a:off x="2909076" y="1972964"/>
              <a:ext cx="21900" cy="21900"/>
            </a:xfrm>
            <a:custGeom>
              <a:avLst/>
              <a:gdLst>
                <a:gd name="connsiteX0" fmla="*/ 52864 w 57150"/>
                <a:gd name="connsiteY0" fmla="*/ 30004 h 57150"/>
                <a:gd name="connsiteX1" fmla="*/ 30003 w 57150"/>
                <a:gd name="connsiteY1" fmla="*/ 52864 h 57150"/>
                <a:gd name="connsiteX2" fmla="*/ 7143 w 57150"/>
                <a:gd name="connsiteY2" fmla="*/ 30004 h 57150"/>
                <a:gd name="connsiteX3" fmla="*/ 30003 w 57150"/>
                <a:gd name="connsiteY3" fmla="*/ 7144 h 57150"/>
                <a:gd name="connsiteX4" fmla="*/ 52864 w 57150"/>
                <a:gd name="connsiteY4" fmla="*/ 30004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2864" y="30004"/>
                  </a:moveTo>
                  <a:cubicBezTo>
                    <a:pt x="52864" y="42629"/>
                    <a:pt x="42629" y="52864"/>
                    <a:pt x="30003" y="52864"/>
                  </a:cubicBezTo>
                  <a:cubicBezTo>
                    <a:pt x="17378" y="52864"/>
                    <a:pt x="7143" y="42629"/>
                    <a:pt x="7143" y="30004"/>
                  </a:cubicBezTo>
                  <a:cubicBezTo>
                    <a:pt x="7143" y="17379"/>
                    <a:pt x="17378" y="7144"/>
                    <a:pt x="30003" y="7144"/>
                  </a:cubicBezTo>
                  <a:cubicBezTo>
                    <a:pt x="42629" y="7144"/>
                    <a:pt x="52864" y="17379"/>
                    <a:pt x="52864" y="3000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55" name="Freeform: Shape 55">
              <a:extLst>
                <a:ext uri="{FF2B5EF4-FFF2-40B4-BE49-F238E27FC236}">
                  <a16:creationId xmlns="" xmlns:a16="http://schemas.microsoft.com/office/drawing/2014/main" id="{782613BE-344A-43B0-9E15-9E9B11AD561D}"/>
                </a:ext>
              </a:extLst>
            </p:cNvPr>
            <p:cNvSpPr/>
            <p:nvPr/>
          </p:nvSpPr>
          <p:spPr>
            <a:xfrm rot="5400000">
              <a:off x="2831333" y="1972964"/>
              <a:ext cx="21900" cy="21900"/>
            </a:xfrm>
            <a:custGeom>
              <a:avLst/>
              <a:gdLst>
                <a:gd name="connsiteX0" fmla="*/ 52864 w 57150"/>
                <a:gd name="connsiteY0" fmla="*/ 30004 h 57150"/>
                <a:gd name="connsiteX1" fmla="*/ 30003 w 57150"/>
                <a:gd name="connsiteY1" fmla="*/ 52864 h 57150"/>
                <a:gd name="connsiteX2" fmla="*/ 7143 w 57150"/>
                <a:gd name="connsiteY2" fmla="*/ 30004 h 57150"/>
                <a:gd name="connsiteX3" fmla="*/ 30003 w 57150"/>
                <a:gd name="connsiteY3" fmla="*/ 7144 h 57150"/>
                <a:gd name="connsiteX4" fmla="*/ 52864 w 57150"/>
                <a:gd name="connsiteY4" fmla="*/ 30004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2864" y="30004"/>
                  </a:moveTo>
                  <a:cubicBezTo>
                    <a:pt x="52864" y="42629"/>
                    <a:pt x="42629" y="52864"/>
                    <a:pt x="30003" y="52864"/>
                  </a:cubicBezTo>
                  <a:cubicBezTo>
                    <a:pt x="17378" y="52864"/>
                    <a:pt x="7143" y="42629"/>
                    <a:pt x="7143" y="30004"/>
                  </a:cubicBezTo>
                  <a:cubicBezTo>
                    <a:pt x="7143" y="17379"/>
                    <a:pt x="17378" y="7144"/>
                    <a:pt x="30003" y="7144"/>
                  </a:cubicBezTo>
                  <a:cubicBezTo>
                    <a:pt x="42629" y="7144"/>
                    <a:pt x="52864" y="17379"/>
                    <a:pt x="52864" y="3000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56" name="Freeform: Shape 56">
              <a:extLst>
                <a:ext uri="{FF2B5EF4-FFF2-40B4-BE49-F238E27FC236}">
                  <a16:creationId xmlns="" xmlns:a16="http://schemas.microsoft.com/office/drawing/2014/main" id="{E9828C6A-A98D-4681-A636-9F7D0D84B933}"/>
                </a:ext>
              </a:extLst>
            </p:cNvPr>
            <p:cNvSpPr/>
            <p:nvPr/>
          </p:nvSpPr>
          <p:spPr>
            <a:xfrm rot="5400000">
              <a:off x="2987185" y="1894856"/>
              <a:ext cx="21900" cy="21900"/>
            </a:xfrm>
            <a:custGeom>
              <a:avLst/>
              <a:gdLst>
                <a:gd name="connsiteX0" fmla="*/ 56674 w 57150"/>
                <a:gd name="connsiteY0" fmla="*/ 31909 h 57150"/>
                <a:gd name="connsiteX1" fmla="*/ 31909 w 57150"/>
                <a:gd name="connsiteY1" fmla="*/ 56674 h 57150"/>
                <a:gd name="connsiteX2" fmla="*/ 7144 w 57150"/>
                <a:gd name="connsiteY2" fmla="*/ 31909 h 57150"/>
                <a:gd name="connsiteX3" fmla="*/ 31909 w 57150"/>
                <a:gd name="connsiteY3" fmla="*/ 7144 h 57150"/>
                <a:gd name="connsiteX4" fmla="*/ 56674 w 57150"/>
                <a:gd name="connsiteY4" fmla="*/ 31909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6674" y="31909"/>
                  </a:moveTo>
                  <a:cubicBezTo>
                    <a:pt x="56674" y="45586"/>
                    <a:pt x="45586" y="56674"/>
                    <a:pt x="31909" y="56674"/>
                  </a:cubicBezTo>
                  <a:cubicBezTo>
                    <a:pt x="18232" y="56674"/>
                    <a:pt x="7144" y="45586"/>
                    <a:pt x="7144" y="31909"/>
                  </a:cubicBezTo>
                  <a:cubicBezTo>
                    <a:pt x="7144" y="18231"/>
                    <a:pt x="18232" y="7144"/>
                    <a:pt x="31909" y="7144"/>
                  </a:cubicBezTo>
                  <a:cubicBezTo>
                    <a:pt x="45586" y="7144"/>
                    <a:pt x="56674" y="18231"/>
                    <a:pt x="56674" y="3190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57" name="Freeform: Shape 57">
              <a:extLst>
                <a:ext uri="{FF2B5EF4-FFF2-40B4-BE49-F238E27FC236}">
                  <a16:creationId xmlns="" xmlns:a16="http://schemas.microsoft.com/office/drawing/2014/main" id="{4C8C0D3B-EBBA-450C-B569-3FFDFF509D66}"/>
                </a:ext>
              </a:extLst>
            </p:cNvPr>
            <p:cNvSpPr/>
            <p:nvPr/>
          </p:nvSpPr>
          <p:spPr>
            <a:xfrm rot="5400000">
              <a:off x="2909806" y="1894856"/>
              <a:ext cx="21900" cy="21900"/>
            </a:xfrm>
            <a:custGeom>
              <a:avLst/>
              <a:gdLst>
                <a:gd name="connsiteX0" fmla="*/ 56674 w 57150"/>
                <a:gd name="connsiteY0" fmla="*/ 31909 h 57150"/>
                <a:gd name="connsiteX1" fmla="*/ 31909 w 57150"/>
                <a:gd name="connsiteY1" fmla="*/ 56674 h 57150"/>
                <a:gd name="connsiteX2" fmla="*/ 7144 w 57150"/>
                <a:gd name="connsiteY2" fmla="*/ 31909 h 57150"/>
                <a:gd name="connsiteX3" fmla="*/ 31909 w 57150"/>
                <a:gd name="connsiteY3" fmla="*/ 7144 h 57150"/>
                <a:gd name="connsiteX4" fmla="*/ 56674 w 57150"/>
                <a:gd name="connsiteY4" fmla="*/ 31909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6674" y="31909"/>
                  </a:moveTo>
                  <a:cubicBezTo>
                    <a:pt x="56674" y="45586"/>
                    <a:pt x="45586" y="56674"/>
                    <a:pt x="31909" y="56674"/>
                  </a:cubicBezTo>
                  <a:cubicBezTo>
                    <a:pt x="18232" y="56674"/>
                    <a:pt x="7144" y="45586"/>
                    <a:pt x="7144" y="31909"/>
                  </a:cubicBezTo>
                  <a:cubicBezTo>
                    <a:pt x="7144" y="18231"/>
                    <a:pt x="18232" y="7144"/>
                    <a:pt x="31909" y="7144"/>
                  </a:cubicBezTo>
                  <a:cubicBezTo>
                    <a:pt x="45586" y="7144"/>
                    <a:pt x="56674" y="18231"/>
                    <a:pt x="56674" y="3190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58" name="Freeform: Shape 58">
              <a:extLst>
                <a:ext uri="{FF2B5EF4-FFF2-40B4-BE49-F238E27FC236}">
                  <a16:creationId xmlns="" xmlns:a16="http://schemas.microsoft.com/office/drawing/2014/main" id="{C35C565B-6D0B-4D2C-91FD-3EAFE8483107}"/>
                </a:ext>
              </a:extLst>
            </p:cNvPr>
            <p:cNvSpPr/>
            <p:nvPr/>
          </p:nvSpPr>
          <p:spPr>
            <a:xfrm rot="5400000">
              <a:off x="2832063" y="1894856"/>
              <a:ext cx="21900" cy="21900"/>
            </a:xfrm>
            <a:custGeom>
              <a:avLst/>
              <a:gdLst>
                <a:gd name="connsiteX0" fmla="*/ 56674 w 57150"/>
                <a:gd name="connsiteY0" fmla="*/ 31909 h 57150"/>
                <a:gd name="connsiteX1" fmla="*/ 31909 w 57150"/>
                <a:gd name="connsiteY1" fmla="*/ 56674 h 57150"/>
                <a:gd name="connsiteX2" fmla="*/ 7144 w 57150"/>
                <a:gd name="connsiteY2" fmla="*/ 31909 h 57150"/>
                <a:gd name="connsiteX3" fmla="*/ 31909 w 57150"/>
                <a:gd name="connsiteY3" fmla="*/ 7144 h 57150"/>
                <a:gd name="connsiteX4" fmla="*/ 56674 w 57150"/>
                <a:gd name="connsiteY4" fmla="*/ 31909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6674" y="31909"/>
                  </a:moveTo>
                  <a:cubicBezTo>
                    <a:pt x="56674" y="45586"/>
                    <a:pt x="45586" y="56674"/>
                    <a:pt x="31909" y="56674"/>
                  </a:cubicBezTo>
                  <a:cubicBezTo>
                    <a:pt x="18232" y="56674"/>
                    <a:pt x="7144" y="45586"/>
                    <a:pt x="7144" y="31909"/>
                  </a:cubicBezTo>
                  <a:cubicBezTo>
                    <a:pt x="7144" y="18231"/>
                    <a:pt x="18232" y="7144"/>
                    <a:pt x="31909" y="7144"/>
                  </a:cubicBezTo>
                  <a:cubicBezTo>
                    <a:pt x="45586" y="7144"/>
                    <a:pt x="56674" y="18231"/>
                    <a:pt x="56674" y="3190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59" name="Freeform: Shape 59">
              <a:extLst>
                <a:ext uri="{FF2B5EF4-FFF2-40B4-BE49-F238E27FC236}">
                  <a16:creationId xmlns="" xmlns:a16="http://schemas.microsoft.com/office/drawing/2014/main" id="{BA078289-2418-49BF-8785-FFECF4ACC5F5}"/>
                </a:ext>
              </a:extLst>
            </p:cNvPr>
            <p:cNvSpPr/>
            <p:nvPr/>
          </p:nvSpPr>
          <p:spPr>
            <a:xfrm rot="5400000">
              <a:off x="2984265" y="1816382"/>
              <a:ext cx="25549" cy="25549"/>
            </a:xfrm>
            <a:custGeom>
              <a:avLst/>
              <a:gdLst>
                <a:gd name="connsiteX0" fmla="*/ 60484 w 66675"/>
                <a:gd name="connsiteY0" fmla="*/ 33814 h 66675"/>
                <a:gd name="connsiteX1" fmla="*/ 33814 w 66675"/>
                <a:gd name="connsiteY1" fmla="*/ 60484 h 66675"/>
                <a:gd name="connsiteX2" fmla="*/ 7144 w 66675"/>
                <a:gd name="connsiteY2" fmla="*/ 33814 h 66675"/>
                <a:gd name="connsiteX3" fmla="*/ 33814 w 66675"/>
                <a:gd name="connsiteY3" fmla="*/ 7144 h 66675"/>
                <a:gd name="connsiteX4" fmla="*/ 60484 w 66675"/>
                <a:gd name="connsiteY4" fmla="*/ 33814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60484" y="33814"/>
                  </a:moveTo>
                  <a:cubicBezTo>
                    <a:pt x="60484" y="48543"/>
                    <a:pt x="48543" y="60484"/>
                    <a:pt x="33814" y="60484"/>
                  </a:cubicBezTo>
                  <a:cubicBezTo>
                    <a:pt x="19085" y="60484"/>
                    <a:pt x="7144" y="48543"/>
                    <a:pt x="7144" y="33814"/>
                  </a:cubicBezTo>
                  <a:cubicBezTo>
                    <a:pt x="7144" y="19084"/>
                    <a:pt x="19085" y="7144"/>
                    <a:pt x="33814" y="7144"/>
                  </a:cubicBezTo>
                  <a:cubicBezTo>
                    <a:pt x="48543" y="7144"/>
                    <a:pt x="60484" y="19084"/>
                    <a:pt x="60484" y="3381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60" name="Freeform: Shape 60">
              <a:extLst>
                <a:ext uri="{FF2B5EF4-FFF2-40B4-BE49-F238E27FC236}">
                  <a16:creationId xmlns="" xmlns:a16="http://schemas.microsoft.com/office/drawing/2014/main" id="{9B09DD9C-9A6D-4EFD-BCD3-FCE416663BA8}"/>
                </a:ext>
              </a:extLst>
            </p:cNvPr>
            <p:cNvSpPr/>
            <p:nvPr/>
          </p:nvSpPr>
          <p:spPr>
            <a:xfrm rot="5400000">
              <a:off x="2906886" y="1816382"/>
              <a:ext cx="25549" cy="25549"/>
            </a:xfrm>
            <a:custGeom>
              <a:avLst/>
              <a:gdLst>
                <a:gd name="connsiteX0" fmla="*/ 60484 w 66675"/>
                <a:gd name="connsiteY0" fmla="*/ 33814 h 66675"/>
                <a:gd name="connsiteX1" fmla="*/ 33814 w 66675"/>
                <a:gd name="connsiteY1" fmla="*/ 60484 h 66675"/>
                <a:gd name="connsiteX2" fmla="*/ 7144 w 66675"/>
                <a:gd name="connsiteY2" fmla="*/ 33814 h 66675"/>
                <a:gd name="connsiteX3" fmla="*/ 33814 w 66675"/>
                <a:gd name="connsiteY3" fmla="*/ 7144 h 66675"/>
                <a:gd name="connsiteX4" fmla="*/ 60484 w 66675"/>
                <a:gd name="connsiteY4" fmla="*/ 33814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60484" y="33814"/>
                  </a:moveTo>
                  <a:cubicBezTo>
                    <a:pt x="60484" y="48543"/>
                    <a:pt x="48543" y="60484"/>
                    <a:pt x="33814" y="60484"/>
                  </a:cubicBezTo>
                  <a:cubicBezTo>
                    <a:pt x="19085" y="60484"/>
                    <a:pt x="7144" y="48543"/>
                    <a:pt x="7144" y="33814"/>
                  </a:cubicBezTo>
                  <a:cubicBezTo>
                    <a:pt x="7144" y="19084"/>
                    <a:pt x="19085" y="7144"/>
                    <a:pt x="33814" y="7144"/>
                  </a:cubicBezTo>
                  <a:cubicBezTo>
                    <a:pt x="48543" y="7144"/>
                    <a:pt x="60484" y="19084"/>
                    <a:pt x="60484" y="3381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61" name="Freeform: Shape 61">
              <a:extLst>
                <a:ext uri="{FF2B5EF4-FFF2-40B4-BE49-F238E27FC236}">
                  <a16:creationId xmlns="" xmlns:a16="http://schemas.microsoft.com/office/drawing/2014/main" id="{9AA3B53C-BDA7-4624-9538-04289C2A8F02}"/>
                </a:ext>
              </a:extLst>
            </p:cNvPr>
            <p:cNvSpPr/>
            <p:nvPr/>
          </p:nvSpPr>
          <p:spPr>
            <a:xfrm rot="5400000">
              <a:off x="2829143" y="1816382"/>
              <a:ext cx="25549" cy="25549"/>
            </a:xfrm>
            <a:custGeom>
              <a:avLst/>
              <a:gdLst>
                <a:gd name="connsiteX0" fmla="*/ 60484 w 66675"/>
                <a:gd name="connsiteY0" fmla="*/ 33814 h 66675"/>
                <a:gd name="connsiteX1" fmla="*/ 33814 w 66675"/>
                <a:gd name="connsiteY1" fmla="*/ 60484 h 66675"/>
                <a:gd name="connsiteX2" fmla="*/ 7144 w 66675"/>
                <a:gd name="connsiteY2" fmla="*/ 33814 h 66675"/>
                <a:gd name="connsiteX3" fmla="*/ 33814 w 66675"/>
                <a:gd name="connsiteY3" fmla="*/ 7144 h 66675"/>
                <a:gd name="connsiteX4" fmla="*/ 60484 w 66675"/>
                <a:gd name="connsiteY4" fmla="*/ 33814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60484" y="33814"/>
                  </a:moveTo>
                  <a:cubicBezTo>
                    <a:pt x="60484" y="48543"/>
                    <a:pt x="48543" y="60484"/>
                    <a:pt x="33814" y="60484"/>
                  </a:cubicBezTo>
                  <a:cubicBezTo>
                    <a:pt x="19085" y="60484"/>
                    <a:pt x="7144" y="48543"/>
                    <a:pt x="7144" y="33814"/>
                  </a:cubicBezTo>
                  <a:cubicBezTo>
                    <a:pt x="7144" y="19084"/>
                    <a:pt x="19085" y="7144"/>
                    <a:pt x="33814" y="7144"/>
                  </a:cubicBezTo>
                  <a:cubicBezTo>
                    <a:pt x="48543" y="7144"/>
                    <a:pt x="60484" y="19084"/>
                    <a:pt x="60484" y="3381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62" name="Freeform: Shape 62">
              <a:extLst>
                <a:ext uri="{FF2B5EF4-FFF2-40B4-BE49-F238E27FC236}">
                  <a16:creationId xmlns="" xmlns:a16="http://schemas.microsoft.com/office/drawing/2014/main" id="{58B4B0CB-A68F-4C90-9C54-8628988FBFF5}"/>
                </a:ext>
              </a:extLst>
            </p:cNvPr>
            <p:cNvSpPr/>
            <p:nvPr/>
          </p:nvSpPr>
          <p:spPr>
            <a:xfrm rot="5400000">
              <a:off x="2984630" y="1738639"/>
              <a:ext cx="25549" cy="25549"/>
            </a:xfrm>
            <a:custGeom>
              <a:avLst/>
              <a:gdLst>
                <a:gd name="connsiteX0" fmla="*/ 62389 w 66675"/>
                <a:gd name="connsiteY0" fmla="*/ 34766 h 66675"/>
                <a:gd name="connsiteX1" fmla="*/ 34766 w 66675"/>
                <a:gd name="connsiteY1" fmla="*/ 62389 h 66675"/>
                <a:gd name="connsiteX2" fmla="*/ 7144 w 66675"/>
                <a:gd name="connsiteY2" fmla="*/ 34766 h 66675"/>
                <a:gd name="connsiteX3" fmla="*/ 34766 w 66675"/>
                <a:gd name="connsiteY3" fmla="*/ 7144 h 66675"/>
                <a:gd name="connsiteX4" fmla="*/ 62389 w 66675"/>
                <a:gd name="connsiteY4" fmla="*/ 34766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62389" y="34766"/>
                  </a:moveTo>
                  <a:cubicBezTo>
                    <a:pt x="62389" y="50022"/>
                    <a:pt x="50022" y="62389"/>
                    <a:pt x="34766" y="62389"/>
                  </a:cubicBezTo>
                  <a:cubicBezTo>
                    <a:pt x="19511" y="62389"/>
                    <a:pt x="7144" y="50022"/>
                    <a:pt x="7144" y="34766"/>
                  </a:cubicBezTo>
                  <a:cubicBezTo>
                    <a:pt x="7144" y="19511"/>
                    <a:pt x="19511" y="7144"/>
                    <a:pt x="34766" y="7144"/>
                  </a:cubicBezTo>
                  <a:cubicBezTo>
                    <a:pt x="50022" y="7144"/>
                    <a:pt x="62389" y="19511"/>
                    <a:pt x="62389" y="3476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63" name="Freeform: Shape 63">
              <a:extLst>
                <a:ext uri="{FF2B5EF4-FFF2-40B4-BE49-F238E27FC236}">
                  <a16:creationId xmlns="" xmlns:a16="http://schemas.microsoft.com/office/drawing/2014/main" id="{00985A6A-09C6-4855-8033-273E0FA07AE2}"/>
                </a:ext>
              </a:extLst>
            </p:cNvPr>
            <p:cNvSpPr/>
            <p:nvPr/>
          </p:nvSpPr>
          <p:spPr>
            <a:xfrm rot="5400000">
              <a:off x="2907252" y="1738639"/>
              <a:ext cx="25549" cy="25549"/>
            </a:xfrm>
            <a:custGeom>
              <a:avLst/>
              <a:gdLst>
                <a:gd name="connsiteX0" fmla="*/ 62389 w 66675"/>
                <a:gd name="connsiteY0" fmla="*/ 34766 h 66675"/>
                <a:gd name="connsiteX1" fmla="*/ 34766 w 66675"/>
                <a:gd name="connsiteY1" fmla="*/ 62389 h 66675"/>
                <a:gd name="connsiteX2" fmla="*/ 7144 w 66675"/>
                <a:gd name="connsiteY2" fmla="*/ 34766 h 66675"/>
                <a:gd name="connsiteX3" fmla="*/ 34766 w 66675"/>
                <a:gd name="connsiteY3" fmla="*/ 7144 h 66675"/>
                <a:gd name="connsiteX4" fmla="*/ 62389 w 66675"/>
                <a:gd name="connsiteY4" fmla="*/ 34766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62389" y="34766"/>
                  </a:moveTo>
                  <a:cubicBezTo>
                    <a:pt x="62389" y="50022"/>
                    <a:pt x="50022" y="62389"/>
                    <a:pt x="34766" y="62389"/>
                  </a:cubicBezTo>
                  <a:cubicBezTo>
                    <a:pt x="19511" y="62389"/>
                    <a:pt x="7144" y="50022"/>
                    <a:pt x="7144" y="34766"/>
                  </a:cubicBezTo>
                  <a:cubicBezTo>
                    <a:pt x="7144" y="19511"/>
                    <a:pt x="19511" y="7144"/>
                    <a:pt x="34766" y="7144"/>
                  </a:cubicBezTo>
                  <a:cubicBezTo>
                    <a:pt x="50022" y="7144"/>
                    <a:pt x="62389" y="19511"/>
                    <a:pt x="62389" y="3476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64" name="Freeform: Shape 64">
              <a:extLst>
                <a:ext uri="{FF2B5EF4-FFF2-40B4-BE49-F238E27FC236}">
                  <a16:creationId xmlns="" xmlns:a16="http://schemas.microsoft.com/office/drawing/2014/main" id="{8C8E8843-8B0F-48F7-BE9B-E19358D13F78}"/>
                </a:ext>
              </a:extLst>
            </p:cNvPr>
            <p:cNvSpPr/>
            <p:nvPr/>
          </p:nvSpPr>
          <p:spPr>
            <a:xfrm rot="5400000">
              <a:off x="2829508" y="1738639"/>
              <a:ext cx="25549" cy="25549"/>
            </a:xfrm>
            <a:custGeom>
              <a:avLst/>
              <a:gdLst>
                <a:gd name="connsiteX0" fmla="*/ 62389 w 66675"/>
                <a:gd name="connsiteY0" fmla="*/ 34766 h 66675"/>
                <a:gd name="connsiteX1" fmla="*/ 34766 w 66675"/>
                <a:gd name="connsiteY1" fmla="*/ 62389 h 66675"/>
                <a:gd name="connsiteX2" fmla="*/ 7144 w 66675"/>
                <a:gd name="connsiteY2" fmla="*/ 34766 h 66675"/>
                <a:gd name="connsiteX3" fmla="*/ 34766 w 66675"/>
                <a:gd name="connsiteY3" fmla="*/ 7144 h 66675"/>
                <a:gd name="connsiteX4" fmla="*/ 62389 w 66675"/>
                <a:gd name="connsiteY4" fmla="*/ 34766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62389" y="34766"/>
                  </a:moveTo>
                  <a:cubicBezTo>
                    <a:pt x="62389" y="50022"/>
                    <a:pt x="50022" y="62389"/>
                    <a:pt x="34766" y="62389"/>
                  </a:cubicBezTo>
                  <a:cubicBezTo>
                    <a:pt x="19511" y="62389"/>
                    <a:pt x="7144" y="50022"/>
                    <a:pt x="7144" y="34766"/>
                  </a:cubicBezTo>
                  <a:cubicBezTo>
                    <a:pt x="7144" y="19511"/>
                    <a:pt x="19511" y="7144"/>
                    <a:pt x="34766" y="7144"/>
                  </a:cubicBezTo>
                  <a:cubicBezTo>
                    <a:pt x="50022" y="7144"/>
                    <a:pt x="62389" y="19511"/>
                    <a:pt x="62389" y="3476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65" name="Freeform: Shape 65">
              <a:extLst>
                <a:ext uri="{FF2B5EF4-FFF2-40B4-BE49-F238E27FC236}">
                  <a16:creationId xmlns="" xmlns:a16="http://schemas.microsoft.com/office/drawing/2014/main" id="{6342562E-7A6F-48CA-9A3E-835E1294D903}"/>
                </a:ext>
              </a:extLst>
            </p:cNvPr>
            <p:cNvSpPr/>
            <p:nvPr/>
          </p:nvSpPr>
          <p:spPr>
            <a:xfrm rot="5400000">
              <a:off x="2985360" y="1660531"/>
              <a:ext cx="25549" cy="25549"/>
            </a:xfrm>
            <a:custGeom>
              <a:avLst/>
              <a:gdLst>
                <a:gd name="connsiteX0" fmla="*/ 66199 w 66675"/>
                <a:gd name="connsiteY0" fmla="*/ 36671 h 66675"/>
                <a:gd name="connsiteX1" fmla="*/ 36671 w 66675"/>
                <a:gd name="connsiteY1" fmla="*/ 66199 h 66675"/>
                <a:gd name="connsiteX2" fmla="*/ 7144 w 66675"/>
                <a:gd name="connsiteY2" fmla="*/ 36671 h 66675"/>
                <a:gd name="connsiteX3" fmla="*/ 36671 w 66675"/>
                <a:gd name="connsiteY3" fmla="*/ 7144 h 66675"/>
                <a:gd name="connsiteX4" fmla="*/ 66199 w 66675"/>
                <a:gd name="connsiteY4" fmla="*/ 36671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66199" y="36671"/>
                  </a:moveTo>
                  <a:cubicBezTo>
                    <a:pt x="66199" y="52979"/>
                    <a:pt x="52979" y="66199"/>
                    <a:pt x="36671" y="66199"/>
                  </a:cubicBezTo>
                  <a:cubicBezTo>
                    <a:pt x="20363" y="66199"/>
                    <a:pt x="7144" y="52979"/>
                    <a:pt x="7144" y="36671"/>
                  </a:cubicBezTo>
                  <a:cubicBezTo>
                    <a:pt x="7144" y="20364"/>
                    <a:pt x="20363" y="7144"/>
                    <a:pt x="36671" y="7144"/>
                  </a:cubicBezTo>
                  <a:cubicBezTo>
                    <a:pt x="52979" y="7144"/>
                    <a:pt x="66199" y="20364"/>
                    <a:pt x="66199" y="3667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66" name="Freeform: Shape 66">
              <a:extLst>
                <a:ext uri="{FF2B5EF4-FFF2-40B4-BE49-F238E27FC236}">
                  <a16:creationId xmlns="" xmlns:a16="http://schemas.microsoft.com/office/drawing/2014/main" id="{251DBF79-74BD-44B4-909C-6A6E0999077B}"/>
                </a:ext>
              </a:extLst>
            </p:cNvPr>
            <p:cNvSpPr/>
            <p:nvPr/>
          </p:nvSpPr>
          <p:spPr>
            <a:xfrm rot="5400000">
              <a:off x="2907982" y="1660531"/>
              <a:ext cx="25549" cy="25549"/>
            </a:xfrm>
            <a:custGeom>
              <a:avLst/>
              <a:gdLst>
                <a:gd name="connsiteX0" fmla="*/ 66199 w 66675"/>
                <a:gd name="connsiteY0" fmla="*/ 36671 h 66675"/>
                <a:gd name="connsiteX1" fmla="*/ 36671 w 66675"/>
                <a:gd name="connsiteY1" fmla="*/ 66199 h 66675"/>
                <a:gd name="connsiteX2" fmla="*/ 7144 w 66675"/>
                <a:gd name="connsiteY2" fmla="*/ 36671 h 66675"/>
                <a:gd name="connsiteX3" fmla="*/ 36671 w 66675"/>
                <a:gd name="connsiteY3" fmla="*/ 7144 h 66675"/>
                <a:gd name="connsiteX4" fmla="*/ 66199 w 66675"/>
                <a:gd name="connsiteY4" fmla="*/ 36671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66199" y="36671"/>
                  </a:moveTo>
                  <a:cubicBezTo>
                    <a:pt x="66199" y="52979"/>
                    <a:pt x="52979" y="66199"/>
                    <a:pt x="36671" y="66199"/>
                  </a:cubicBezTo>
                  <a:cubicBezTo>
                    <a:pt x="20363" y="66199"/>
                    <a:pt x="7144" y="52979"/>
                    <a:pt x="7144" y="36671"/>
                  </a:cubicBezTo>
                  <a:cubicBezTo>
                    <a:pt x="7144" y="20363"/>
                    <a:pt x="20363" y="7144"/>
                    <a:pt x="36671" y="7144"/>
                  </a:cubicBezTo>
                  <a:cubicBezTo>
                    <a:pt x="52979" y="7144"/>
                    <a:pt x="66199" y="20363"/>
                    <a:pt x="66199" y="3667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67" name="Freeform: Shape 67">
              <a:extLst>
                <a:ext uri="{FF2B5EF4-FFF2-40B4-BE49-F238E27FC236}">
                  <a16:creationId xmlns="" xmlns:a16="http://schemas.microsoft.com/office/drawing/2014/main" id="{EB8F9D10-2A00-470B-98D9-2D97327AB7F2}"/>
                </a:ext>
              </a:extLst>
            </p:cNvPr>
            <p:cNvSpPr/>
            <p:nvPr/>
          </p:nvSpPr>
          <p:spPr>
            <a:xfrm rot="5400000">
              <a:off x="2830238" y="1660531"/>
              <a:ext cx="25549" cy="25549"/>
            </a:xfrm>
            <a:custGeom>
              <a:avLst/>
              <a:gdLst>
                <a:gd name="connsiteX0" fmla="*/ 66199 w 66675"/>
                <a:gd name="connsiteY0" fmla="*/ 36671 h 66675"/>
                <a:gd name="connsiteX1" fmla="*/ 36671 w 66675"/>
                <a:gd name="connsiteY1" fmla="*/ 66199 h 66675"/>
                <a:gd name="connsiteX2" fmla="*/ 7144 w 66675"/>
                <a:gd name="connsiteY2" fmla="*/ 36671 h 66675"/>
                <a:gd name="connsiteX3" fmla="*/ 36671 w 66675"/>
                <a:gd name="connsiteY3" fmla="*/ 7144 h 66675"/>
                <a:gd name="connsiteX4" fmla="*/ 66199 w 66675"/>
                <a:gd name="connsiteY4" fmla="*/ 36671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66199" y="36671"/>
                  </a:moveTo>
                  <a:cubicBezTo>
                    <a:pt x="66199" y="52979"/>
                    <a:pt x="52979" y="66199"/>
                    <a:pt x="36671" y="66199"/>
                  </a:cubicBezTo>
                  <a:cubicBezTo>
                    <a:pt x="20363" y="66199"/>
                    <a:pt x="7144" y="52979"/>
                    <a:pt x="7144" y="36671"/>
                  </a:cubicBezTo>
                  <a:cubicBezTo>
                    <a:pt x="7144" y="20364"/>
                    <a:pt x="20363" y="7144"/>
                    <a:pt x="36671" y="7144"/>
                  </a:cubicBezTo>
                  <a:cubicBezTo>
                    <a:pt x="52979" y="7144"/>
                    <a:pt x="66199" y="20364"/>
                    <a:pt x="66199" y="3667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68" name="Freeform: Shape 68">
              <a:extLst>
                <a:ext uri="{FF2B5EF4-FFF2-40B4-BE49-F238E27FC236}">
                  <a16:creationId xmlns="" xmlns:a16="http://schemas.microsoft.com/office/drawing/2014/main" id="{B9A116B3-EAAE-4EF1-95AF-5FD954E22DB6}"/>
                </a:ext>
              </a:extLst>
            </p:cNvPr>
            <p:cNvSpPr/>
            <p:nvPr/>
          </p:nvSpPr>
          <p:spPr>
            <a:xfrm rot="5400000">
              <a:off x="2982805" y="1582057"/>
              <a:ext cx="29199" cy="29199"/>
            </a:xfrm>
            <a:custGeom>
              <a:avLst/>
              <a:gdLst>
                <a:gd name="connsiteX0" fmla="*/ 71914 w 76200"/>
                <a:gd name="connsiteY0" fmla="*/ 39529 h 76200"/>
                <a:gd name="connsiteX1" fmla="*/ 39529 w 76200"/>
                <a:gd name="connsiteY1" fmla="*/ 71914 h 76200"/>
                <a:gd name="connsiteX2" fmla="*/ 7144 w 76200"/>
                <a:gd name="connsiteY2" fmla="*/ 39529 h 76200"/>
                <a:gd name="connsiteX3" fmla="*/ 39529 w 76200"/>
                <a:gd name="connsiteY3" fmla="*/ 7144 h 76200"/>
                <a:gd name="connsiteX4" fmla="*/ 71914 w 76200"/>
                <a:gd name="connsiteY4" fmla="*/ 39529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71914" y="39529"/>
                  </a:moveTo>
                  <a:cubicBezTo>
                    <a:pt x="71914" y="57415"/>
                    <a:pt x="57415" y="71914"/>
                    <a:pt x="39529" y="71914"/>
                  </a:cubicBezTo>
                  <a:cubicBezTo>
                    <a:pt x="21643" y="71914"/>
                    <a:pt x="7144" y="57415"/>
                    <a:pt x="7144" y="39529"/>
                  </a:cubicBezTo>
                  <a:cubicBezTo>
                    <a:pt x="7144" y="21643"/>
                    <a:pt x="21643" y="7144"/>
                    <a:pt x="39529" y="7144"/>
                  </a:cubicBezTo>
                  <a:cubicBezTo>
                    <a:pt x="57415" y="7144"/>
                    <a:pt x="71914" y="21643"/>
                    <a:pt x="71914" y="3952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69" name="Freeform: Shape 69">
              <a:extLst>
                <a:ext uri="{FF2B5EF4-FFF2-40B4-BE49-F238E27FC236}">
                  <a16:creationId xmlns="" xmlns:a16="http://schemas.microsoft.com/office/drawing/2014/main" id="{D98D876E-DFC6-4EEC-8547-D15568DED99C}"/>
                </a:ext>
              </a:extLst>
            </p:cNvPr>
            <p:cNvSpPr/>
            <p:nvPr/>
          </p:nvSpPr>
          <p:spPr>
            <a:xfrm rot="5400000">
              <a:off x="2905427" y="1582057"/>
              <a:ext cx="29199" cy="29199"/>
            </a:xfrm>
            <a:custGeom>
              <a:avLst/>
              <a:gdLst>
                <a:gd name="connsiteX0" fmla="*/ 71914 w 76200"/>
                <a:gd name="connsiteY0" fmla="*/ 39529 h 76200"/>
                <a:gd name="connsiteX1" fmla="*/ 39529 w 76200"/>
                <a:gd name="connsiteY1" fmla="*/ 71914 h 76200"/>
                <a:gd name="connsiteX2" fmla="*/ 7144 w 76200"/>
                <a:gd name="connsiteY2" fmla="*/ 39529 h 76200"/>
                <a:gd name="connsiteX3" fmla="*/ 39529 w 76200"/>
                <a:gd name="connsiteY3" fmla="*/ 7144 h 76200"/>
                <a:gd name="connsiteX4" fmla="*/ 71914 w 76200"/>
                <a:gd name="connsiteY4" fmla="*/ 39529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71914" y="39529"/>
                  </a:moveTo>
                  <a:cubicBezTo>
                    <a:pt x="71914" y="57414"/>
                    <a:pt x="57415" y="71914"/>
                    <a:pt x="39529" y="71914"/>
                  </a:cubicBezTo>
                  <a:cubicBezTo>
                    <a:pt x="21643" y="71914"/>
                    <a:pt x="7144" y="57414"/>
                    <a:pt x="7144" y="39529"/>
                  </a:cubicBezTo>
                  <a:cubicBezTo>
                    <a:pt x="7144" y="21643"/>
                    <a:pt x="21643" y="7144"/>
                    <a:pt x="39529" y="7144"/>
                  </a:cubicBezTo>
                  <a:cubicBezTo>
                    <a:pt x="57415" y="7144"/>
                    <a:pt x="71914" y="21643"/>
                    <a:pt x="71914" y="3952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70" name="Freeform: Shape 70">
              <a:extLst>
                <a:ext uri="{FF2B5EF4-FFF2-40B4-BE49-F238E27FC236}">
                  <a16:creationId xmlns="" xmlns:a16="http://schemas.microsoft.com/office/drawing/2014/main" id="{07BE7C6A-DC10-4A82-B815-E6C17179A607}"/>
                </a:ext>
              </a:extLst>
            </p:cNvPr>
            <p:cNvSpPr/>
            <p:nvPr/>
          </p:nvSpPr>
          <p:spPr>
            <a:xfrm rot="5400000">
              <a:off x="2827683" y="1582057"/>
              <a:ext cx="29199" cy="29199"/>
            </a:xfrm>
            <a:custGeom>
              <a:avLst/>
              <a:gdLst>
                <a:gd name="connsiteX0" fmla="*/ 71914 w 76200"/>
                <a:gd name="connsiteY0" fmla="*/ 39529 h 76200"/>
                <a:gd name="connsiteX1" fmla="*/ 39529 w 76200"/>
                <a:gd name="connsiteY1" fmla="*/ 71914 h 76200"/>
                <a:gd name="connsiteX2" fmla="*/ 7144 w 76200"/>
                <a:gd name="connsiteY2" fmla="*/ 39529 h 76200"/>
                <a:gd name="connsiteX3" fmla="*/ 39529 w 76200"/>
                <a:gd name="connsiteY3" fmla="*/ 7144 h 76200"/>
                <a:gd name="connsiteX4" fmla="*/ 71914 w 76200"/>
                <a:gd name="connsiteY4" fmla="*/ 39529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71914" y="39529"/>
                  </a:moveTo>
                  <a:cubicBezTo>
                    <a:pt x="71914" y="57415"/>
                    <a:pt x="57415" y="71914"/>
                    <a:pt x="39529" y="71914"/>
                  </a:cubicBezTo>
                  <a:cubicBezTo>
                    <a:pt x="21643" y="71914"/>
                    <a:pt x="7144" y="57415"/>
                    <a:pt x="7144" y="39529"/>
                  </a:cubicBezTo>
                  <a:cubicBezTo>
                    <a:pt x="7144" y="21643"/>
                    <a:pt x="21643" y="7144"/>
                    <a:pt x="39529" y="7144"/>
                  </a:cubicBezTo>
                  <a:cubicBezTo>
                    <a:pt x="57415" y="7144"/>
                    <a:pt x="71914" y="21643"/>
                    <a:pt x="71914" y="3952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71" name="Freeform: Shape 71">
              <a:extLst>
                <a:ext uri="{FF2B5EF4-FFF2-40B4-BE49-F238E27FC236}">
                  <a16:creationId xmlns="" xmlns:a16="http://schemas.microsoft.com/office/drawing/2014/main" id="{953A2B20-2068-44CA-BF2B-DE1C9130E3BF}"/>
                </a:ext>
              </a:extLst>
            </p:cNvPr>
            <p:cNvSpPr/>
            <p:nvPr/>
          </p:nvSpPr>
          <p:spPr>
            <a:xfrm rot="5400000">
              <a:off x="2983170" y="1504314"/>
              <a:ext cx="29199" cy="29199"/>
            </a:xfrm>
            <a:custGeom>
              <a:avLst/>
              <a:gdLst>
                <a:gd name="connsiteX0" fmla="*/ 73819 w 76200"/>
                <a:gd name="connsiteY0" fmla="*/ 40481 h 76200"/>
                <a:gd name="connsiteX1" fmla="*/ 40481 w 76200"/>
                <a:gd name="connsiteY1" fmla="*/ 73819 h 76200"/>
                <a:gd name="connsiteX2" fmla="*/ 7144 w 76200"/>
                <a:gd name="connsiteY2" fmla="*/ 40481 h 76200"/>
                <a:gd name="connsiteX3" fmla="*/ 40481 w 76200"/>
                <a:gd name="connsiteY3" fmla="*/ 7144 h 76200"/>
                <a:gd name="connsiteX4" fmla="*/ 73819 w 76200"/>
                <a:gd name="connsiteY4" fmla="*/ 40481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73819" y="40481"/>
                  </a:moveTo>
                  <a:cubicBezTo>
                    <a:pt x="73819" y="58893"/>
                    <a:pt x="58893" y="73819"/>
                    <a:pt x="40481" y="73819"/>
                  </a:cubicBezTo>
                  <a:cubicBezTo>
                    <a:pt x="22070" y="73819"/>
                    <a:pt x="7144" y="58893"/>
                    <a:pt x="7144" y="40481"/>
                  </a:cubicBezTo>
                  <a:cubicBezTo>
                    <a:pt x="7144" y="22070"/>
                    <a:pt x="22070" y="7144"/>
                    <a:pt x="40481" y="7144"/>
                  </a:cubicBezTo>
                  <a:cubicBezTo>
                    <a:pt x="58893" y="7144"/>
                    <a:pt x="73819" y="22070"/>
                    <a:pt x="73819" y="4048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72" name="Freeform: Shape 72">
              <a:extLst>
                <a:ext uri="{FF2B5EF4-FFF2-40B4-BE49-F238E27FC236}">
                  <a16:creationId xmlns="" xmlns:a16="http://schemas.microsoft.com/office/drawing/2014/main" id="{3D65FE71-20A4-4DF0-93A5-2BF3D1972E24}"/>
                </a:ext>
              </a:extLst>
            </p:cNvPr>
            <p:cNvSpPr/>
            <p:nvPr/>
          </p:nvSpPr>
          <p:spPr>
            <a:xfrm rot="5400000">
              <a:off x="2905792" y="1504314"/>
              <a:ext cx="29199" cy="29199"/>
            </a:xfrm>
            <a:custGeom>
              <a:avLst/>
              <a:gdLst>
                <a:gd name="connsiteX0" fmla="*/ 73819 w 76200"/>
                <a:gd name="connsiteY0" fmla="*/ 40481 h 76200"/>
                <a:gd name="connsiteX1" fmla="*/ 40481 w 76200"/>
                <a:gd name="connsiteY1" fmla="*/ 73819 h 76200"/>
                <a:gd name="connsiteX2" fmla="*/ 7144 w 76200"/>
                <a:gd name="connsiteY2" fmla="*/ 40481 h 76200"/>
                <a:gd name="connsiteX3" fmla="*/ 40481 w 76200"/>
                <a:gd name="connsiteY3" fmla="*/ 7144 h 76200"/>
                <a:gd name="connsiteX4" fmla="*/ 73819 w 76200"/>
                <a:gd name="connsiteY4" fmla="*/ 40481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73819" y="40481"/>
                  </a:moveTo>
                  <a:cubicBezTo>
                    <a:pt x="73819" y="58893"/>
                    <a:pt x="58893" y="73819"/>
                    <a:pt x="40481" y="73819"/>
                  </a:cubicBezTo>
                  <a:cubicBezTo>
                    <a:pt x="22070" y="73819"/>
                    <a:pt x="7144" y="58893"/>
                    <a:pt x="7144" y="40481"/>
                  </a:cubicBezTo>
                  <a:cubicBezTo>
                    <a:pt x="7144" y="22069"/>
                    <a:pt x="22070" y="7144"/>
                    <a:pt x="40481" y="7144"/>
                  </a:cubicBezTo>
                  <a:cubicBezTo>
                    <a:pt x="58893" y="7144"/>
                    <a:pt x="73819" y="22069"/>
                    <a:pt x="73819" y="4048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73" name="Freeform: Shape 73">
              <a:extLst>
                <a:ext uri="{FF2B5EF4-FFF2-40B4-BE49-F238E27FC236}">
                  <a16:creationId xmlns="" xmlns:a16="http://schemas.microsoft.com/office/drawing/2014/main" id="{661671A6-FBAD-475A-9910-E47610B32DF4}"/>
                </a:ext>
              </a:extLst>
            </p:cNvPr>
            <p:cNvSpPr/>
            <p:nvPr/>
          </p:nvSpPr>
          <p:spPr>
            <a:xfrm rot="5400000">
              <a:off x="2828048" y="1504314"/>
              <a:ext cx="29199" cy="29199"/>
            </a:xfrm>
            <a:custGeom>
              <a:avLst/>
              <a:gdLst>
                <a:gd name="connsiteX0" fmla="*/ 73819 w 76200"/>
                <a:gd name="connsiteY0" fmla="*/ 40481 h 76200"/>
                <a:gd name="connsiteX1" fmla="*/ 40481 w 76200"/>
                <a:gd name="connsiteY1" fmla="*/ 73819 h 76200"/>
                <a:gd name="connsiteX2" fmla="*/ 7144 w 76200"/>
                <a:gd name="connsiteY2" fmla="*/ 40481 h 76200"/>
                <a:gd name="connsiteX3" fmla="*/ 40481 w 76200"/>
                <a:gd name="connsiteY3" fmla="*/ 7144 h 76200"/>
                <a:gd name="connsiteX4" fmla="*/ 73819 w 76200"/>
                <a:gd name="connsiteY4" fmla="*/ 40481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73819" y="40481"/>
                  </a:moveTo>
                  <a:cubicBezTo>
                    <a:pt x="73819" y="58893"/>
                    <a:pt x="58893" y="73819"/>
                    <a:pt x="40481" y="73819"/>
                  </a:cubicBezTo>
                  <a:cubicBezTo>
                    <a:pt x="22070" y="73819"/>
                    <a:pt x="7144" y="58893"/>
                    <a:pt x="7144" y="40481"/>
                  </a:cubicBezTo>
                  <a:cubicBezTo>
                    <a:pt x="7144" y="22070"/>
                    <a:pt x="22070" y="7144"/>
                    <a:pt x="40481" y="7144"/>
                  </a:cubicBezTo>
                  <a:cubicBezTo>
                    <a:pt x="58893" y="7144"/>
                    <a:pt x="73819" y="22070"/>
                    <a:pt x="73819" y="4048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74" name="Freeform: Shape 74">
              <a:extLst>
                <a:ext uri="{FF2B5EF4-FFF2-40B4-BE49-F238E27FC236}">
                  <a16:creationId xmlns="" xmlns:a16="http://schemas.microsoft.com/office/drawing/2014/main" id="{1C0DC6E6-E67B-44ED-8E83-92A1D1E57577}"/>
                </a:ext>
              </a:extLst>
            </p:cNvPr>
            <p:cNvSpPr/>
            <p:nvPr/>
          </p:nvSpPr>
          <p:spPr>
            <a:xfrm rot="5400000">
              <a:off x="2983535" y="1426206"/>
              <a:ext cx="29199" cy="29199"/>
            </a:xfrm>
            <a:custGeom>
              <a:avLst/>
              <a:gdLst>
                <a:gd name="connsiteX0" fmla="*/ 75724 w 76200"/>
                <a:gd name="connsiteY0" fmla="*/ 41434 h 76200"/>
                <a:gd name="connsiteX1" fmla="*/ 41434 w 76200"/>
                <a:gd name="connsiteY1" fmla="*/ 75724 h 76200"/>
                <a:gd name="connsiteX2" fmla="*/ 7144 w 76200"/>
                <a:gd name="connsiteY2" fmla="*/ 41434 h 76200"/>
                <a:gd name="connsiteX3" fmla="*/ 41434 w 76200"/>
                <a:gd name="connsiteY3" fmla="*/ 7144 h 76200"/>
                <a:gd name="connsiteX4" fmla="*/ 75724 w 76200"/>
                <a:gd name="connsiteY4" fmla="*/ 41434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75724" y="41434"/>
                  </a:moveTo>
                  <a:cubicBezTo>
                    <a:pt x="75724" y="60372"/>
                    <a:pt x="60372" y="75724"/>
                    <a:pt x="41434" y="75724"/>
                  </a:cubicBezTo>
                  <a:cubicBezTo>
                    <a:pt x="22496" y="75724"/>
                    <a:pt x="7144" y="60372"/>
                    <a:pt x="7144" y="41434"/>
                  </a:cubicBezTo>
                  <a:cubicBezTo>
                    <a:pt x="7144" y="22496"/>
                    <a:pt x="22496" y="7144"/>
                    <a:pt x="41434" y="7144"/>
                  </a:cubicBezTo>
                  <a:cubicBezTo>
                    <a:pt x="60372" y="7144"/>
                    <a:pt x="75724" y="22496"/>
                    <a:pt x="75724" y="4143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75" name="Freeform: Shape 75">
              <a:extLst>
                <a:ext uri="{FF2B5EF4-FFF2-40B4-BE49-F238E27FC236}">
                  <a16:creationId xmlns="" xmlns:a16="http://schemas.microsoft.com/office/drawing/2014/main" id="{83A36515-8A5F-490D-BB32-2680EF0F0B15}"/>
                </a:ext>
              </a:extLst>
            </p:cNvPr>
            <p:cNvSpPr/>
            <p:nvPr/>
          </p:nvSpPr>
          <p:spPr>
            <a:xfrm rot="5400000">
              <a:off x="2906522" y="1426206"/>
              <a:ext cx="29199" cy="29199"/>
            </a:xfrm>
            <a:custGeom>
              <a:avLst/>
              <a:gdLst>
                <a:gd name="connsiteX0" fmla="*/ 75724 w 76200"/>
                <a:gd name="connsiteY0" fmla="*/ 42386 h 76200"/>
                <a:gd name="connsiteX1" fmla="*/ 41434 w 76200"/>
                <a:gd name="connsiteY1" fmla="*/ 77629 h 76200"/>
                <a:gd name="connsiteX2" fmla="*/ 7144 w 76200"/>
                <a:gd name="connsiteY2" fmla="*/ 42386 h 76200"/>
                <a:gd name="connsiteX3" fmla="*/ 41434 w 76200"/>
                <a:gd name="connsiteY3" fmla="*/ 7144 h 76200"/>
                <a:gd name="connsiteX4" fmla="*/ 75724 w 76200"/>
                <a:gd name="connsiteY4" fmla="*/ 42386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75724" y="42386"/>
                  </a:moveTo>
                  <a:cubicBezTo>
                    <a:pt x="75724" y="61850"/>
                    <a:pt x="60372" y="77629"/>
                    <a:pt x="41434" y="77629"/>
                  </a:cubicBezTo>
                  <a:cubicBezTo>
                    <a:pt x="22496" y="77629"/>
                    <a:pt x="7144" y="61850"/>
                    <a:pt x="7144" y="42386"/>
                  </a:cubicBezTo>
                  <a:cubicBezTo>
                    <a:pt x="7144" y="22922"/>
                    <a:pt x="22496" y="7144"/>
                    <a:pt x="41434" y="7144"/>
                  </a:cubicBezTo>
                  <a:cubicBezTo>
                    <a:pt x="60372" y="7144"/>
                    <a:pt x="75724" y="22922"/>
                    <a:pt x="75724" y="4238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76" name="Freeform: Shape 76">
              <a:extLst>
                <a:ext uri="{FF2B5EF4-FFF2-40B4-BE49-F238E27FC236}">
                  <a16:creationId xmlns="" xmlns:a16="http://schemas.microsoft.com/office/drawing/2014/main" id="{965F9B75-B0BB-4476-AA3A-69FDB640EEC1}"/>
                </a:ext>
              </a:extLst>
            </p:cNvPr>
            <p:cNvSpPr/>
            <p:nvPr/>
          </p:nvSpPr>
          <p:spPr>
            <a:xfrm rot="5400000">
              <a:off x="2828413" y="1426206"/>
              <a:ext cx="29199" cy="29199"/>
            </a:xfrm>
            <a:custGeom>
              <a:avLst/>
              <a:gdLst>
                <a:gd name="connsiteX0" fmla="*/ 75724 w 76200"/>
                <a:gd name="connsiteY0" fmla="*/ 41434 h 76200"/>
                <a:gd name="connsiteX1" fmla="*/ 41434 w 76200"/>
                <a:gd name="connsiteY1" fmla="*/ 75724 h 76200"/>
                <a:gd name="connsiteX2" fmla="*/ 7144 w 76200"/>
                <a:gd name="connsiteY2" fmla="*/ 41434 h 76200"/>
                <a:gd name="connsiteX3" fmla="*/ 41434 w 76200"/>
                <a:gd name="connsiteY3" fmla="*/ 7144 h 76200"/>
                <a:gd name="connsiteX4" fmla="*/ 75724 w 76200"/>
                <a:gd name="connsiteY4" fmla="*/ 41434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75724" y="41434"/>
                  </a:moveTo>
                  <a:cubicBezTo>
                    <a:pt x="75724" y="60372"/>
                    <a:pt x="60372" y="75724"/>
                    <a:pt x="41434" y="75724"/>
                  </a:cubicBezTo>
                  <a:cubicBezTo>
                    <a:pt x="22496" y="75724"/>
                    <a:pt x="7144" y="60372"/>
                    <a:pt x="7144" y="41434"/>
                  </a:cubicBezTo>
                  <a:cubicBezTo>
                    <a:pt x="7144" y="22496"/>
                    <a:pt x="22496" y="7144"/>
                    <a:pt x="41434" y="7144"/>
                  </a:cubicBezTo>
                  <a:cubicBezTo>
                    <a:pt x="60372" y="7144"/>
                    <a:pt x="75724" y="22496"/>
                    <a:pt x="75724" y="4143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77" name="Freeform: Shape 77">
              <a:extLst>
                <a:ext uri="{FF2B5EF4-FFF2-40B4-BE49-F238E27FC236}">
                  <a16:creationId xmlns="" xmlns:a16="http://schemas.microsoft.com/office/drawing/2014/main" id="{22AF6FCB-614D-45C6-8C01-F60CAEA318F8}"/>
                </a:ext>
              </a:extLst>
            </p:cNvPr>
            <p:cNvSpPr/>
            <p:nvPr/>
          </p:nvSpPr>
          <p:spPr>
            <a:xfrm rot="5400000">
              <a:off x="2980615" y="1348098"/>
              <a:ext cx="32849" cy="32849"/>
            </a:xfrm>
            <a:custGeom>
              <a:avLst/>
              <a:gdLst>
                <a:gd name="connsiteX0" fmla="*/ 79534 w 85725"/>
                <a:gd name="connsiteY0" fmla="*/ 43339 h 85725"/>
                <a:gd name="connsiteX1" fmla="*/ 43339 w 85725"/>
                <a:gd name="connsiteY1" fmla="*/ 79534 h 85725"/>
                <a:gd name="connsiteX2" fmla="*/ 7144 w 85725"/>
                <a:gd name="connsiteY2" fmla="*/ 43339 h 85725"/>
                <a:gd name="connsiteX3" fmla="*/ 43339 w 85725"/>
                <a:gd name="connsiteY3" fmla="*/ 7144 h 85725"/>
                <a:gd name="connsiteX4" fmla="*/ 79534 w 85725"/>
                <a:gd name="connsiteY4" fmla="*/ 43339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85725">
                  <a:moveTo>
                    <a:pt x="79534" y="43339"/>
                  </a:moveTo>
                  <a:cubicBezTo>
                    <a:pt x="79534" y="63329"/>
                    <a:pt x="63329" y="79534"/>
                    <a:pt x="43339" y="79534"/>
                  </a:cubicBezTo>
                  <a:cubicBezTo>
                    <a:pt x="23349" y="79534"/>
                    <a:pt x="7144" y="63329"/>
                    <a:pt x="7144" y="43339"/>
                  </a:cubicBezTo>
                  <a:cubicBezTo>
                    <a:pt x="7144" y="23349"/>
                    <a:pt x="23349" y="7144"/>
                    <a:pt x="43339" y="7144"/>
                  </a:cubicBezTo>
                  <a:cubicBezTo>
                    <a:pt x="63329" y="7144"/>
                    <a:pt x="79534" y="23349"/>
                    <a:pt x="79534" y="4333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78" name="Freeform: Shape 78">
              <a:extLst>
                <a:ext uri="{FF2B5EF4-FFF2-40B4-BE49-F238E27FC236}">
                  <a16:creationId xmlns="" xmlns:a16="http://schemas.microsoft.com/office/drawing/2014/main" id="{D2641CC8-B1D4-4214-A5CE-CDB38C28064F}"/>
                </a:ext>
              </a:extLst>
            </p:cNvPr>
            <p:cNvSpPr/>
            <p:nvPr/>
          </p:nvSpPr>
          <p:spPr>
            <a:xfrm rot="5400000">
              <a:off x="2903237" y="1348098"/>
              <a:ext cx="32849" cy="32849"/>
            </a:xfrm>
            <a:custGeom>
              <a:avLst/>
              <a:gdLst>
                <a:gd name="connsiteX0" fmla="*/ 79534 w 85725"/>
                <a:gd name="connsiteY0" fmla="*/ 43339 h 85725"/>
                <a:gd name="connsiteX1" fmla="*/ 43339 w 85725"/>
                <a:gd name="connsiteY1" fmla="*/ 79534 h 85725"/>
                <a:gd name="connsiteX2" fmla="*/ 7144 w 85725"/>
                <a:gd name="connsiteY2" fmla="*/ 43339 h 85725"/>
                <a:gd name="connsiteX3" fmla="*/ 43339 w 85725"/>
                <a:gd name="connsiteY3" fmla="*/ 7144 h 85725"/>
                <a:gd name="connsiteX4" fmla="*/ 79534 w 85725"/>
                <a:gd name="connsiteY4" fmla="*/ 43339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85725">
                  <a:moveTo>
                    <a:pt x="79534" y="43339"/>
                  </a:moveTo>
                  <a:cubicBezTo>
                    <a:pt x="79534" y="63329"/>
                    <a:pt x="63329" y="79534"/>
                    <a:pt x="43339" y="79534"/>
                  </a:cubicBezTo>
                  <a:cubicBezTo>
                    <a:pt x="23349" y="79534"/>
                    <a:pt x="7144" y="63328"/>
                    <a:pt x="7144" y="43339"/>
                  </a:cubicBezTo>
                  <a:cubicBezTo>
                    <a:pt x="7144" y="23349"/>
                    <a:pt x="23349" y="7144"/>
                    <a:pt x="43339" y="7144"/>
                  </a:cubicBezTo>
                  <a:cubicBezTo>
                    <a:pt x="63329" y="7144"/>
                    <a:pt x="79534" y="23349"/>
                    <a:pt x="79534" y="4333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79" name="Freeform: Shape 79">
              <a:extLst>
                <a:ext uri="{FF2B5EF4-FFF2-40B4-BE49-F238E27FC236}">
                  <a16:creationId xmlns="" xmlns:a16="http://schemas.microsoft.com/office/drawing/2014/main" id="{C68DDCDB-F10D-4ACE-B9BF-3F1684586F09}"/>
                </a:ext>
              </a:extLst>
            </p:cNvPr>
            <p:cNvSpPr/>
            <p:nvPr/>
          </p:nvSpPr>
          <p:spPr>
            <a:xfrm rot="5400000">
              <a:off x="2825493" y="1348098"/>
              <a:ext cx="32849" cy="32849"/>
            </a:xfrm>
            <a:custGeom>
              <a:avLst/>
              <a:gdLst>
                <a:gd name="connsiteX0" fmla="*/ 79534 w 85725"/>
                <a:gd name="connsiteY0" fmla="*/ 43339 h 85725"/>
                <a:gd name="connsiteX1" fmla="*/ 43339 w 85725"/>
                <a:gd name="connsiteY1" fmla="*/ 79534 h 85725"/>
                <a:gd name="connsiteX2" fmla="*/ 7144 w 85725"/>
                <a:gd name="connsiteY2" fmla="*/ 43339 h 85725"/>
                <a:gd name="connsiteX3" fmla="*/ 43339 w 85725"/>
                <a:gd name="connsiteY3" fmla="*/ 7144 h 85725"/>
                <a:gd name="connsiteX4" fmla="*/ 79534 w 85725"/>
                <a:gd name="connsiteY4" fmla="*/ 43339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85725">
                  <a:moveTo>
                    <a:pt x="79534" y="43339"/>
                  </a:moveTo>
                  <a:cubicBezTo>
                    <a:pt x="79534" y="63329"/>
                    <a:pt x="63329" y="79534"/>
                    <a:pt x="43339" y="79534"/>
                  </a:cubicBezTo>
                  <a:cubicBezTo>
                    <a:pt x="23349" y="79534"/>
                    <a:pt x="7144" y="63329"/>
                    <a:pt x="7144" y="43339"/>
                  </a:cubicBezTo>
                  <a:cubicBezTo>
                    <a:pt x="7144" y="23349"/>
                    <a:pt x="23349" y="7144"/>
                    <a:pt x="43339" y="7144"/>
                  </a:cubicBezTo>
                  <a:cubicBezTo>
                    <a:pt x="63329" y="7144"/>
                    <a:pt x="79534" y="23349"/>
                    <a:pt x="79534" y="4333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80" name="Freeform: Shape 80">
              <a:extLst>
                <a:ext uri="{FF2B5EF4-FFF2-40B4-BE49-F238E27FC236}">
                  <a16:creationId xmlns="" xmlns:a16="http://schemas.microsoft.com/office/drawing/2014/main" id="{1F77BE2C-BFFC-4E56-B60D-BBB45014ED08}"/>
                </a:ext>
              </a:extLst>
            </p:cNvPr>
            <p:cNvSpPr/>
            <p:nvPr/>
          </p:nvSpPr>
          <p:spPr>
            <a:xfrm rot="5400000">
              <a:off x="2981345" y="1269989"/>
              <a:ext cx="32849" cy="32849"/>
            </a:xfrm>
            <a:custGeom>
              <a:avLst/>
              <a:gdLst>
                <a:gd name="connsiteX0" fmla="*/ 83344 w 85725"/>
                <a:gd name="connsiteY0" fmla="*/ 45244 h 85725"/>
                <a:gd name="connsiteX1" fmla="*/ 45244 w 85725"/>
                <a:gd name="connsiteY1" fmla="*/ 83344 h 85725"/>
                <a:gd name="connsiteX2" fmla="*/ 7144 w 85725"/>
                <a:gd name="connsiteY2" fmla="*/ 45244 h 85725"/>
                <a:gd name="connsiteX3" fmla="*/ 45244 w 85725"/>
                <a:gd name="connsiteY3" fmla="*/ 7144 h 85725"/>
                <a:gd name="connsiteX4" fmla="*/ 83344 w 85725"/>
                <a:gd name="connsiteY4" fmla="*/ 45244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85725">
                  <a:moveTo>
                    <a:pt x="83344" y="45244"/>
                  </a:moveTo>
                  <a:cubicBezTo>
                    <a:pt x="83344" y="66286"/>
                    <a:pt x="66286" y="83344"/>
                    <a:pt x="45244" y="83344"/>
                  </a:cubicBezTo>
                  <a:cubicBezTo>
                    <a:pt x="24202" y="83344"/>
                    <a:pt x="7144" y="66286"/>
                    <a:pt x="7144" y="45244"/>
                  </a:cubicBezTo>
                  <a:cubicBezTo>
                    <a:pt x="7144" y="24202"/>
                    <a:pt x="24202" y="7144"/>
                    <a:pt x="45244" y="7144"/>
                  </a:cubicBezTo>
                  <a:cubicBezTo>
                    <a:pt x="66286" y="7144"/>
                    <a:pt x="83344" y="24202"/>
                    <a:pt x="83344" y="4524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81" name="Freeform: Shape 81">
              <a:extLst>
                <a:ext uri="{FF2B5EF4-FFF2-40B4-BE49-F238E27FC236}">
                  <a16:creationId xmlns="" xmlns:a16="http://schemas.microsoft.com/office/drawing/2014/main" id="{E7A3361C-2E4B-4F94-BF10-93E78448A302}"/>
                </a:ext>
              </a:extLst>
            </p:cNvPr>
            <p:cNvSpPr/>
            <p:nvPr/>
          </p:nvSpPr>
          <p:spPr>
            <a:xfrm rot="5400000">
              <a:off x="2903967" y="1269989"/>
              <a:ext cx="32849" cy="32849"/>
            </a:xfrm>
            <a:custGeom>
              <a:avLst/>
              <a:gdLst>
                <a:gd name="connsiteX0" fmla="*/ 83344 w 85725"/>
                <a:gd name="connsiteY0" fmla="*/ 45244 h 85725"/>
                <a:gd name="connsiteX1" fmla="*/ 45244 w 85725"/>
                <a:gd name="connsiteY1" fmla="*/ 83344 h 85725"/>
                <a:gd name="connsiteX2" fmla="*/ 7144 w 85725"/>
                <a:gd name="connsiteY2" fmla="*/ 45244 h 85725"/>
                <a:gd name="connsiteX3" fmla="*/ 45244 w 85725"/>
                <a:gd name="connsiteY3" fmla="*/ 7144 h 85725"/>
                <a:gd name="connsiteX4" fmla="*/ 83344 w 85725"/>
                <a:gd name="connsiteY4" fmla="*/ 45244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85725">
                  <a:moveTo>
                    <a:pt x="83344" y="45244"/>
                  </a:moveTo>
                  <a:cubicBezTo>
                    <a:pt x="83344" y="66286"/>
                    <a:pt x="66286" y="83344"/>
                    <a:pt x="45244" y="83344"/>
                  </a:cubicBezTo>
                  <a:cubicBezTo>
                    <a:pt x="24202" y="83344"/>
                    <a:pt x="7144" y="66286"/>
                    <a:pt x="7144" y="45244"/>
                  </a:cubicBezTo>
                  <a:cubicBezTo>
                    <a:pt x="7144" y="24202"/>
                    <a:pt x="24202" y="7144"/>
                    <a:pt x="45244" y="7144"/>
                  </a:cubicBezTo>
                  <a:cubicBezTo>
                    <a:pt x="66286" y="7144"/>
                    <a:pt x="83344" y="24202"/>
                    <a:pt x="83344" y="4524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82" name="Freeform: Shape 82">
              <a:extLst>
                <a:ext uri="{FF2B5EF4-FFF2-40B4-BE49-F238E27FC236}">
                  <a16:creationId xmlns="" xmlns:a16="http://schemas.microsoft.com/office/drawing/2014/main" id="{BDDF6091-696B-4FFC-A7E7-78A18345F5CF}"/>
                </a:ext>
              </a:extLst>
            </p:cNvPr>
            <p:cNvSpPr/>
            <p:nvPr/>
          </p:nvSpPr>
          <p:spPr>
            <a:xfrm rot="5400000">
              <a:off x="2826223" y="1269989"/>
              <a:ext cx="32849" cy="32849"/>
            </a:xfrm>
            <a:custGeom>
              <a:avLst/>
              <a:gdLst>
                <a:gd name="connsiteX0" fmla="*/ 83344 w 85725"/>
                <a:gd name="connsiteY0" fmla="*/ 45244 h 85725"/>
                <a:gd name="connsiteX1" fmla="*/ 45244 w 85725"/>
                <a:gd name="connsiteY1" fmla="*/ 83344 h 85725"/>
                <a:gd name="connsiteX2" fmla="*/ 7144 w 85725"/>
                <a:gd name="connsiteY2" fmla="*/ 45244 h 85725"/>
                <a:gd name="connsiteX3" fmla="*/ 45244 w 85725"/>
                <a:gd name="connsiteY3" fmla="*/ 7144 h 85725"/>
                <a:gd name="connsiteX4" fmla="*/ 83344 w 85725"/>
                <a:gd name="connsiteY4" fmla="*/ 45244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85725">
                  <a:moveTo>
                    <a:pt x="83344" y="45244"/>
                  </a:moveTo>
                  <a:cubicBezTo>
                    <a:pt x="83344" y="66286"/>
                    <a:pt x="66286" y="83344"/>
                    <a:pt x="45244" y="83344"/>
                  </a:cubicBezTo>
                  <a:cubicBezTo>
                    <a:pt x="24202" y="83344"/>
                    <a:pt x="7144" y="66286"/>
                    <a:pt x="7144" y="45244"/>
                  </a:cubicBezTo>
                  <a:cubicBezTo>
                    <a:pt x="7144" y="24202"/>
                    <a:pt x="24202" y="7144"/>
                    <a:pt x="45244" y="7144"/>
                  </a:cubicBezTo>
                  <a:cubicBezTo>
                    <a:pt x="66286" y="7144"/>
                    <a:pt x="83344" y="24202"/>
                    <a:pt x="83344" y="4524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83" name="Freeform: Shape 83">
              <a:extLst>
                <a:ext uri="{FF2B5EF4-FFF2-40B4-BE49-F238E27FC236}">
                  <a16:creationId xmlns="" xmlns:a16="http://schemas.microsoft.com/office/drawing/2014/main" id="{CB12A7DA-6D97-4B02-94C7-221A7269A691}"/>
                </a:ext>
              </a:extLst>
            </p:cNvPr>
            <p:cNvSpPr/>
            <p:nvPr/>
          </p:nvSpPr>
          <p:spPr>
            <a:xfrm rot="5400000">
              <a:off x="2982075" y="1191881"/>
              <a:ext cx="32849" cy="32849"/>
            </a:xfrm>
            <a:custGeom>
              <a:avLst/>
              <a:gdLst>
                <a:gd name="connsiteX0" fmla="*/ 87154 w 85725"/>
                <a:gd name="connsiteY0" fmla="*/ 47149 h 85725"/>
                <a:gd name="connsiteX1" fmla="*/ 47149 w 85725"/>
                <a:gd name="connsiteY1" fmla="*/ 87154 h 85725"/>
                <a:gd name="connsiteX2" fmla="*/ 7144 w 85725"/>
                <a:gd name="connsiteY2" fmla="*/ 47149 h 85725"/>
                <a:gd name="connsiteX3" fmla="*/ 47149 w 85725"/>
                <a:gd name="connsiteY3" fmla="*/ 7144 h 85725"/>
                <a:gd name="connsiteX4" fmla="*/ 87154 w 85725"/>
                <a:gd name="connsiteY4" fmla="*/ 47149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85725">
                  <a:moveTo>
                    <a:pt x="87154" y="47149"/>
                  </a:moveTo>
                  <a:cubicBezTo>
                    <a:pt x="87154" y="69243"/>
                    <a:pt x="69243" y="87154"/>
                    <a:pt x="47149" y="87154"/>
                  </a:cubicBezTo>
                  <a:cubicBezTo>
                    <a:pt x="25054" y="87154"/>
                    <a:pt x="7144" y="69243"/>
                    <a:pt x="7144" y="47149"/>
                  </a:cubicBezTo>
                  <a:cubicBezTo>
                    <a:pt x="7144" y="25055"/>
                    <a:pt x="25054" y="7144"/>
                    <a:pt x="47149" y="7144"/>
                  </a:cubicBezTo>
                  <a:cubicBezTo>
                    <a:pt x="69243" y="7144"/>
                    <a:pt x="87154" y="25055"/>
                    <a:pt x="87154" y="4714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84" name="Freeform: Shape 84">
              <a:extLst>
                <a:ext uri="{FF2B5EF4-FFF2-40B4-BE49-F238E27FC236}">
                  <a16:creationId xmlns="" xmlns:a16="http://schemas.microsoft.com/office/drawing/2014/main" id="{F6E64E8D-BA66-47BC-89E4-C1626C24BC2B}"/>
                </a:ext>
              </a:extLst>
            </p:cNvPr>
            <p:cNvSpPr/>
            <p:nvPr/>
          </p:nvSpPr>
          <p:spPr>
            <a:xfrm rot="5400000">
              <a:off x="2904697" y="1191881"/>
              <a:ext cx="32849" cy="32849"/>
            </a:xfrm>
            <a:custGeom>
              <a:avLst/>
              <a:gdLst>
                <a:gd name="connsiteX0" fmla="*/ 87154 w 85725"/>
                <a:gd name="connsiteY0" fmla="*/ 47149 h 85725"/>
                <a:gd name="connsiteX1" fmla="*/ 47149 w 85725"/>
                <a:gd name="connsiteY1" fmla="*/ 87154 h 85725"/>
                <a:gd name="connsiteX2" fmla="*/ 7144 w 85725"/>
                <a:gd name="connsiteY2" fmla="*/ 47149 h 85725"/>
                <a:gd name="connsiteX3" fmla="*/ 47149 w 85725"/>
                <a:gd name="connsiteY3" fmla="*/ 7144 h 85725"/>
                <a:gd name="connsiteX4" fmla="*/ 87154 w 85725"/>
                <a:gd name="connsiteY4" fmla="*/ 47149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85725">
                  <a:moveTo>
                    <a:pt x="87154" y="47149"/>
                  </a:moveTo>
                  <a:cubicBezTo>
                    <a:pt x="87154" y="69243"/>
                    <a:pt x="69243" y="87154"/>
                    <a:pt x="47149" y="87154"/>
                  </a:cubicBezTo>
                  <a:cubicBezTo>
                    <a:pt x="25054" y="87154"/>
                    <a:pt x="7144" y="69243"/>
                    <a:pt x="7144" y="47149"/>
                  </a:cubicBezTo>
                  <a:cubicBezTo>
                    <a:pt x="7144" y="25054"/>
                    <a:pt x="25054" y="7144"/>
                    <a:pt x="47149" y="7144"/>
                  </a:cubicBezTo>
                  <a:cubicBezTo>
                    <a:pt x="69243" y="7144"/>
                    <a:pt x="87154" y="25054"/>
                    <a:pt x="87154" y="4714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85" name="Freeform: Shape 85">
              <a:extLst>
                <a:ext uri="{FF2B5EF4-FFF2-40B4-BE49-F238E27FC236}">
                  <a16:creationId xmlns="" xmlns:a16="http://schemas.microsoft.com/office/drawing/2014/main" id="{6D3733AB-0372-4354-9B20-6EEA978A61FF}"/>
                </a:ext>
              </a:extLst>
            </p:cNvPr>
            <p:cNvSpPr/>
            <p:nvPr/>
          </p:nvSpPr>
          <p:spPr>
            <a:xfrm rot="5400000">
              <a:off x="2826953" y="1191881"/>
              <a:ext cx="32849" cy="32849"/>
            </a:xfrm>
            <a:custGeom>
              <a:avLst/>
              <a:gdLst>
                <a:gd name="connsiteX0" fmla="*/ 87154 w 85725"/>
                <a:gd name="connsiteY0" fmla="*/ 47149 h 85725"/>
                <a:gd name="connsiteX1" fmla="*/ 47149 w 85725"/>
                <a:gd name="connsiteY1" fmla="*/ 87154 h 85725"/>
                <a:gd name="connsiteX2" fmla="*/ 7144 w 85725"/>
                <a:gd name="connsiteY2" fmla="*/ 47149 h 85725"/>
                <a:gd name="connsiteX3" fmla="*/ 47149 w 85725"/>
                <a:gd name="connsiteY3" fmla="*/ 7144 h 85725"/>
                <a:gd name="connsiteX4" fmla="*/ 87154 w 85725"/>
                <a:gd name="connsiteY4" fmla="*/ 47149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85725">
                  <a:moveTo>
                    <a:pt x="87154" y="47149"/>
                  </a:moveTo>
                  <a:cubicBezTo>
                    <a:pt x="87154" y="69243"/>
                    <a:pt x="69243" y="87154"/>
                    <a:pt x="47149" y="87154"/>
                  </a:cubicBezTo>
                  <a:cubicBezTo>
                    <a:pt x="25054" y="87154"/>
                    <a:pt x="7144" y="69243"/>
                    <a:pt x="7144" y="47149"/>
                  </a:cubicBezTo>
                  <a:cubicBezTo>
                    <a:pt x="7144" y="25055"/>
                    <a:pt x="25054" y="7144"/>
                    <a:pt x="47149" y="7144"/>
                  </a:cubicBezTo>
                  <a:cubicBezTo>
                    <a:pt x="69243" y="7144"/>
                    <a:pt x="87154" y="25055"/>
                    <a:pt x="87154" y="4714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86" name="Freeform: Shape 86">
              <a:extLst>
                <a:ext uri="{FF2B5EF4-FFF2-40B4-BE49-F238E27FC236}">
                  <a16:creationId xmlns="" xmlns:a16="http://schemas.microsoft.com/office/drawing/2014/main" id="{1A42DC9A-A36C-4E7E-8EFA-69FA23348BA1}"/>
                </a:ext>
              </a:extLst>
            </p:cNvPr>
            <p:cNvSpPr/>
            <p:nvPr/>
          </p:nvSpPr>
          <p:spPr>
            <a:xfrm rot="5400000">
              <a:off x="2979155" y="1113408"/>
              <a:ext cx="36499" cy="36499"/>
            </a:xfrm>
            <a:custGeom>
              <a:avLst/>
              <a:gdLst>
                <a:gd name="connsiteX0" fmla="*/ 90964 w 95250"/>
                <a:gd name="connsiteY0" fmla="*/ 49054 h 95250"/>
                <a:gd name="connsiteX1" fmla="*/ 49054 w 95250"/>
                <a:gd name="connsiteY1" fmla="*/ 90964 h 95250"/>
                <a:gd name="connsiteX2" fmla="*/ 7144 w 95250"/>
                <a:gd name="connsiteY2" fmla="*/ 49054 h 95250"/>
                <a:gd name="connsiteX3" fmla="*/ 49054 w 95250"/>
                <a:gd name="connsiteY3" fmla="*/ 7144 h 95250"/>
                <a:gd name="connsiteX4" fmla="*/ 90964 w 95250"/>
                <a:gd name="connsiteY4" fmla="*/ 4905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0964" y="49054"/>
                  </a:moveTo>
                  <a:cubicBezTo>
                    <a:pt x="90964" y="72200"/>
                    <a:pt x="72200" y="90964"/>
                    <a:pt x="49054" y="90964"/>
                  </a:cubicBezTo>
                  <a:cubicBezTo>
                    <a:pt x="25908" y="90964"/>
                    <a:pt x="7144" y="72200"/>
                    <a:pt x="7144" y="49054"/>
                  </a:cubicBezTo>
                  <a:cubicBezTo>
                    <a:pt x="7144" y="25908"/>
                    <a:pt x="25908" y="7144"/>
                    <a:pt x="49054" y="7144"/>
                  </a:cubicBezTo>
                  <a:cubicBezTo>
                    <a:pt x="72200" y="7144"/>
                    <a:pt x="90964" y="25908"/>
                    <a:pt x="90964" y="4905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87" name="Freeform: Shape 87">
              <a:extLst>
                <a:ext uri="{FF2B5EF4-FFF2-40B4-BE49-F238E27FC236}">
                  <a16:creationId xmlns="" xmlns:a16="http://schemas.microsoft.com/office/drawing/2014/main" id="{7E477AB1-C99C-4F2A-9324-8B072D1B6290}"/>
                </a:ext>
              </a:extLst>
            </p:cNvPr>
            <p:cNvSpPr/>
            <p:nvPr/>
          </p:nvSpPr>
          <p:spPr>
            <a:xfrm rot="5400000">
              <a:off x="2901777" y="1113408"/>
              <a:ext cx="36499" cy="36499"/>
            </a:xfrm>
            <a:custGeom>
              <a:avLst/>
              <a:gdLst>
                <a:gd name="connsiteX0" fmla="*/ 90964 w 95250"/>
                <a:gd name="connsiteY0" fmla="*/ 49054 h 95250"/>
                <a:gd name="connsiteX1" fmla="*/ 49054 w 95250"/>
                <a:gd name="connsiteY1" fmla="*/ 90964 h 95250"/>
                <a:gd name="connsiteX2" fmla="*/ 7144 w 95250"/>
                <a:gd name="connsiteY2" fmla="*/ 49054 h 95250"/>
                <a:gd name="connsiteX3" fmla="*/ 49054 w 95250"/>
                <a:gd name="connsiteY3" fmla="*/ 7144 h 95250"/>
                <a:gd name="connsiteX4" fmla="*/ 90964 w 95250"/>
                <a:gd name="connsiteY4" fmla="*/ 4905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0964" y="49054"/>
                  </a:moveTo>
                  <a:cubicBezTo>
                    <a:pt x="90964" y="72200"/>
                    <a:pt x="72200" y="90964"/>
                    <a:pt x="49054" y="90964"/>
                  </a:cubicBezTo>
                  <a:cubicBezTo>
                    <a:pt x="25908" y="90964"/>
                    <a:pt x="7144" y="72200"/>
                    <a:pt x="7144" y="49054"/>
                  </a:cubicBezTo>
                  <a:cubicBezTo>
                    <a:pt x="7144" y="25907"/>
                    <a:pt x="25908" y="7144"/>
                    <a:pt x="49054" y="7144"/>
                  </a:cubicBezTo>
                  <a:cubicBezTo>
                    <a:pt x="72200" y="7144"/>
                    <a:pt x="90964" y="25907"/>
                    <a:pt x="90964" y="4905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88" name="Freeform: Shape 88">
              <a:extLst>
                <a:ext uri="{FF2B5EF4-FFF2-40B4-BE49-F238E27FC236}">
                  <a16:creationId xmlns="" xmlns:a16="http://schemas.microsoft.com/office/drawing/2014/main" id="{3CF70B1E-5A24-459D-A46D-C1E7B3881321}"/>
                </a:ext>
              </a:extLst>
            </p:cNvPr>
            <p:cNvSpPr/>
            <p:nvPr/>
          </p:nvSpPr>
          <p:spPr>
            <a:xfrm rot="5400000">
              <a:off x="2824034" y="1113408"/>
              <a:ext cx="36499" cy="36499"/>
            </a:xfrm>
            <a:custGeom>
              <a:avLst/>
              <a:gdLst>
                <a:gd name="connsiteX0" fmla="*/ 90964 w 95250"/>
                <a:gd name="connsiteY0" fmla="*/ 49054 h 95250"/>
                <a:gd name="connsiteX1" fmla="*/ 49054 w 95250"/>
                <a:gd name="connsiteY1" fmla="*/ 90964 h 95250"/>
                <a:gd name="connsiteX2" fmla="*/ 7144 w 95250"/>
                <a:gd name="connsiteY2" fmla="*/ 49054 h 95250"/>
                <a:gd name="connsiteX3" fmla="*/ 49054 w 95250"/>
                <a:gd name="connsiteY3" fmla="*/ 7144 h 95250"/>
                <a:gd name="connsiteX4" fmla="*/ 90964 w 95250"/>
                <a:gd name="connsiteY4" fmla="*/ 4905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0964" y="49054"/>
                  </a:moveTo>
                  <a:cubicBezTo>
                    <a:pt x="90964" y="72200"/>
                    <a:pt x="72200" y="90964"/>
                    <a:pt x="49054" y="90964"/>
                  </a:cubicBezTo>
                  <a:cubicBezTo>
                    <a:pt x="25908" y="90964"/>
                    <a:pt x="7144" y="72200"/>
                    <a:pt x="7144" y="49054"/>
                  </a:cubicBezTo>
                  <a:cubicBezTo>
                    <a:pt x="7144" y="25908"/>
                    <a:pt x="25908" y="7144"/>
                    <a:pt x="49054" y="7144"/>
                  </a:cubicBezTo>
                  <a:cubicBezTo>
                    <a:pt x="72200" y="7144"/>
                    <a:pt x="90964" y="25908"/>
                    <a:pt x="90964" y="4905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89" name="Freeform: Shape 89">
              <a:extLst>
                <a:ext uri="{FF2B5EF4-FFF2-40B4-BE49-F238E27FC236}">
                  <a16:creationId xmlns="" xmlns:a16="http://schemas.microsoft.com/office/drawing/2014/main" id="{F05F40EA-3C0D-46E6-B12F-4CC9CE528ED8}"/>
                </a:ext>
              </a:extLst>
            </p:cNvPr>
            <p:cNvSpPr/>
            <p:nvPr/>
          </p:nvSpPr>
          <p:spPr>
            <a:xfrm rot="5400000">
              <a:off x="2979520" y="1035665"/>
              <a:ext cx="36499" cy="36499"/>
            </a:xfrm>
            <a:custGeom>
              <a:avLst/>
              <a:gdLst>
                <a:gd name="connsiteX0" fmla="*/ 92869 w 95250"/>
                <a:gd name="connsiteY0" fmla="*/ 50006 h 95250"/>
                <a:gd name="connsiteX1" fmla="*/ 50006 w 95250"/>
                <a:gd name="connsiteY1" fmla="*/ 92869 h 95250"/>
                <a:gd name="connsiteX2" fmla="*/ 7144 w 95250"/>
                <a:gd name="connsiteY2" fmla="*/ 50006 h 95250"/>
                <a:gd name="connsiteX3" fmla="*/ 50006 w 95250"/>
                <a:gd name="connsiteY3" fmla="*/ 7144 h 95250"/>
                <a:gd name="connsiteX4" fmla="*/ 92869 w 95250"/>
                <a:gd name="connsiteY4" fmla="*/ 50006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2869" y="50006"/>
                  </a:moveTo>
                  <a:cubicBezTo>
                    <a:pt x="92869" y="73679"/>
                    <a:pt x="73679" y="92869"/>
                    <a:pt x="50006" y="92869"/>
                  </a:cubicBezTo>
                  <a:cubicBezTo>
                    <a:pt x="26334" y="92869"/>
                    <a:pt x="7144" y="73679"/>
                    <a:pt x="7144" y="50006"/>
                  </a:cubicBezTo>
                  <a:cubicBezTo>
                    <a:pt x="7144" y="26334"/>
                    <a:pt x="26334" y="7144"/>
                    <a:pt x="50006" y="7144"/>
                  </a:cubicBezTo>
                  <a:cubicBezTo>
                    <a:pt x="73679" y="7144"/>
                    <a:pt x="92869" y="26334"/>
                    <a:pt x="92869" y="5000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90" name="Freeform: Shape 90">
              <a:extLst>
                <a:ext uri="{FF2B5EF4-FFF2-40B4-BE49-F238E27FC236}">
                  <a16:creationId xmlns="" xmlns:a16="http://schemas.microsoft.com/office/drawing/2014/main" id="{782FE527-6971-4E82-B6E1-67C5BC8E4CCF}"/>
                </a:ext>
              </a:extLst>
            </p:cNvPr>
            <p:cNvSpPr/>
            <p:nvPr/>
          </p:nvSpPr>
          <p:spPr>
            <a:xfrm rot="5400000">
              <a:off x="2902142" y="1035665"/>
              <a:ext cx="36499" cy="36499"/>
            </a:xfrm>
            <a:custGeom>
              <a:avLst/>
              <a:gdLst>
                <a:gd name="connsiteX0" fmla="*/ 92869 w 95250"/>
                <a:gd name="connsiteY0" fmla="*/ 50006 h 95250"/>
                <a:gd name="connsiteX1" fmla="*/ 50006 w 95250"/>
                <a:gd name="connsiteY1" fmla="*/ 92869 h 95250"/>
                <a:gd name="connsiteX2" fmla="*/ 7144 w 95250"/>
                <a:gd name="connsiteY2" fmla="*/ 50006 h 95250"/>
                <a:gd name="connsiteX3" fmla="*/ 50006 w 95250"/>
                <a:gd name="connsiteY3" fmla="*/ 7144 h 95250"/>
                <a:gd name="connsiteX4" fmla="*/ 92869 w 95250"/>
                <a:gd name="connsiteY4" fmla="*/ 50006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2869" y="50006"/>
                  </a:moveTo>
                  <a:cubicBezTo>
                    <a:pt x="92869" y="73679"/>
                    <a:pt x="73679" y="92869"/>
                    <a:pt x="50006" y="92869"/>
                  </a:cubicBezTo>
                  <a:cubicBezTo>
                    <a:pt x="26334" y="92869"/>
                    <a:pt x="7144" y="73679"/>
                    <a:pt x="7144" y="50006"/>
                  </a:cubicBezTo>
                  <a:cubicBezTo>
                    <a:pt x="7144" y="26334"/>
                    <a:pt x="26334" y="7144"/>
                    <a:pt x="50006" y="7144"/>
                  </a:cubicBezTo>
                  <a:cubicBezTo>
                    <a:pt x="73679" y="7144"/>
                    <a:pt x="92869" y="26334"/>
                    <a:pt x="92869" y="5000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91" name="Freeform: Shape 91">
              <a:extLst>
                <a:ext uri="{FF2B5EF4-FFF2-40B4-BE49-F238E27FC236}">
                  <a16:creationId xmlns="" xmlns:a16="http://schemas.microsoft.com/office/drawing/2014/main" id="{A8CD8847-74E2-4D15-BFA6-4DCB8C89EBDC}"/>
                </a:ext>
              </a:extLst>
            </p:cNvPr>
            <p:cNvSpPr/>
            <p:nvPr/>
          </p:nvSpPr>
          <p:spPr>
            <a:xfrm rot="5400000">
              <a:off x="2824398" y="1035665"/>
              <a:ext cx="36499" cy="36499"/>
            </a:xfrm>
            <a:custGeom>
              <a:avLst/>
              <a:gdLst>
                <a:gd name="connsiteX0" fmla="*/ 92869 w 95250"/>
                <a:gd name="connsiteY0" fmla="*/ 50006 h 95250"/>
                <a:gd name="connsiteX1" fmla="*/ 50006 w 95250"/>
                <a:gd name="connsiteY1" fmla="*/ 92869 h 95250"/>
                <a:gd name="connsiteX2" fmla="*/ 7144 w 95250"/>
                <a:gd name="connsiteY2" fmla="*/ 50006 h 95250"/>
                <a:gd name="connsiteX3" fmla="*/ 50006 w 95250"/>
                <a:gd name="connsiteY3" fmla="*/ 7144 h 95250"/>
                <a:gd name="connsiteX4" fmla="*/ 92869 w 95250"/>
                <a:gd name="connsiteY4" fmla="*/ 50006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2869" y="50006"/>
                  </a:moveTo>
                  <a:cubicBezTo>
                    <a:pt x="92869" y="73679"/>
                    <a:pt x="73679" y="92869"/>
                    <a:pt x="50006" y="92869"/>
                  </a:cubicBezTo>
                  <a:cubicBezTo>
                    <a:pt x="26334" y="92869"/>
                    <a:pt x="7144" y="73679"/>
                    <a:pt x="7144" y="50006"/>
                  </a:cubicBezTo>
                  <a:cubicBezTo>
                    <a:pt x="7144" y="26334"/>
                    <a:pt x="26334" y="7144"/>
                    <a:pt x="50006" y="7144"/>
                  </a:cubicBezTo>
                  <a:cubicBezTo>
                    <a:pt x="73679" y="7144"/>
                    <a:pt x="92869" y="26334"/>
                    <a:pt x="92869" y="5000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92" name="Freeform: Shape 92">
              <a:extLst>
                <a:ext uri="{FF2B5EF4-FFF2-40B4-BE49-F238E27FC236}">
                  <a16:creationId xmlns="" xmlns:a16="http://schemas.microsoft.com/office/drawing/2014/main" id="{4A0958AF-E779-4443-A24D-4F3FAD410A7A}"/>
                </a:ext>
              </a:extLst>
            </p:cNvPr>
            <p:cNvSpPr/>
            <p:nvPr/>
          </p:nvSpPr>
          <p:spPr>
            <a:xfrm rot="5400000">
              <a:off x="2980250" y="957556"/>
              <a:ext cx="36499" cy="36499"/>
            </a:xfrm>
            <a:custGeom>
              <a:avLst/>
              <a:gdLst>
                <a:gd name="connsiteX0" fmla="*/ 96679 w 95250"/>
                <a:gd name="connsiteY0" fmla="*/ 51911 h 95250"/>
                <a:gd name="connsiteX1" fmla="*/ 51911 w 95250"/>
                <a:gd name="connsiteY1" fmla="*/ 96679 h 95250"/>
                <a:gd name="connsiteX2" fmla="*/ 7144 w 95250"/>
                <a:gd name="connsiteY2" fmla="*/ 51911 h 95250"/>
                <a:gd name="connsiteX3" fmla="*/ 51911 w 95250"/>
                <a:gd name="connsiteY3" fmla="*/ 7144 h 95250"/>
                <a:gd name="connsiteX4" fmla="*/ 96679 w 95250"/>
                <a:gd name="connsiteY4" fmla="*/ 51911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6679" y="51911"/>
                  </a:moveTo>
                  <a:cubicBezTo>
                    <a:pt x="96679" y="76636"/>
                    <a:pt x="76636" y="96679"/>
                    <a:pt x="51911" y="96679"/>
                  </a:cubicBezTo>
                  <a:cubicBezTo>
                    <a:pt x="27187" y="96679"/>
                    <a:pt x="7144" y="76636"/>
                    <a:pt x="7144" y="51911"/>
                  </a:cubicBezTo>
                  <a:cubicBezTo>
                    <a:pt x="7144" y="27187"/>
                    <a:pt x="27186" y="7144"/>
                    <a:pt x="51911" y="7144"/>
                  </a:cubicBezTo>
                  <a:cubicBezTo>
                    <a:pt x="76636" y="7144"/>
                    <a:pt x="96679" y="27187"/>
                    <a:pt x="96679" y="5191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93" name="Freeform: Shape 93">
              <a:extLst>
                <a:ext uri="{FF2B5EF4-FFF2-40B4-BE49-F238E27FC236}">
                  <a16:creationId xmlns="" xmlns:a16="http://schemas.microsoft.com/office/drawing/2014/main" id="{429F328C-BF63-40C3-9071-35AE4291AECC}"/>
                </a:ext>
              </a:extLst>
            </p:cNvPr>
            <p:cNvSpPr/>
            <p:nvPr/>
          </p:nvSpPr>
          <p:spPr>
            <a:xfrm rot="5400000">
              <a:off x="2902872" y="957556"/>
              <a:ext cx="36499" cy="36499"/>
            </a:xfrm>
            <a:custGeom>
              <a:avLst/>
              <a:gdLst>
                <a:gd name="connsiteX0" fmla="*/ 96679 w 95250"/>
                <a:gd name="connsiteY0" fmla="*/ 51911 h 95250"/>
                <a:gd name="connsiteX1" fmla="*/ 51911 w 95250"/>
                <a:gd name="connsiteY1" fmla="*/ 96679 h 95250"/>
                <a:gd name="connsiteX2" fmla="*/ 7144 w 95250"/>
                <a:gd name="connsiteY2" fmla="*/ 51911 h 95250"/>
                <a:gd name="connsiteX3" fmla="*/ 51911 w 95250"/>
                <a:gd name="connsiteY3" fmla="*/ 7144 h 95250"/>
                <a:gd name="connsiteX4" fmla="*/ 96679 w 95250"/>
                <a:gd name="connsiteY4" fmla="*/ 51911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6679" y="51911"/>
                  </a:moveTo>
                  <a:cubicBezTo>
                    <a:pt x="96679" y="76636"/>
                    <a:pt x="76636" y="96679"/>
                    <a:pt x="51911" y="96679"/>
                  </a:cubicBezTo>
                  <a:cubicBezTo>
                    <a:pt x="27187" y="96679"/>
                    <a:pt x="7144" y="76636"/>
                    <a:pt x="7144" y="51911"/>
                  </a:cubicBezTo>
                  <a:cubicBezTo>
                    <a:pt x="7144" y="27187"/>
                    <a:pt x="27186" y="7144"/>
                    <a:pt x="51911" y="7144"/>
                  </a:cubicBezTo>
                  <a:cubicBezTo>
                    <a:pt x="76636" y="7144"/>
                    <a:pt x="96679" y="27186"/>
                    <a:pt x="96679" y="5191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94" name="Freeform: Shape 94">
              <a:extLst>
                <a:ext uri="{FF2B5EF4-FFF2-40B4-BE49-F238E27FC236}">
                  <a16:creationId xmlns="" xmlns:a16="http://schemas.microsoft.com/office/drawing/2014/main" id="{F90725A6-65D6-4F6C-93F0-66FDB1B8FB8C}"/>
                </a:ext>
              </a:extLst>
            </p:cNvPr>
            <p:cNvSpPr/>
            <p:nvPr/>
          </p:nvSpPr>
          <p:spPr>
            <a:xfrm rot="5400000">
              <a:off x="2825128" y="957556"/>
              <a:ext cx="36499" cy="36499"/>
            </a:xfrm>
            <a:custGeom>
              <a:avLst/>
              <a:gdLst>
                <a:gd name="connsiteX0" fmla="*/ 96679 w 95250"/>
                <a:gd name="connsiteY0" fmla="*/ 51911 h 95250"/>
                <a:gd name="connsiteX1" fmla="*/ 51911 w 95250"/>
                <a:gd name="connsiteY1" fmla="*/ 96679 h 95250"/>
                <a:gd name="connsiteX2" fmla="*/ 7144 w 95250"/>
                <a:gd name="connsiteY2" fmla="*/ 51911 h 95250"/>
                <a:gd name="connsiteX3" fmla="*/ 51911 w 95250"/>
                <a:gd name="connsiteY3" fmla="*/ 7144 h 95250"/>
                <a:gd name="connsiteX4" fmla="*/ 96679 w 95250"/>
                <a:gd name="connsiteY4" fmla="*/ 51911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6679" y="51911"/>
                  </a:moveTo>
                  <a:cubicBezTo>
                    <a:pt x="96679" y="76636"/>
                    <a:pt x="76636" y="96679"/>
                    <a:pt x="51911" y="96679"/>
                  </a:cubicBezTo>
                  <a:cubicBezTo>
                    <a:pt x="27187" y="96679"/>
                    <a:pt x="7144" y="76636"/>
                    <a:pt x="7144" y="51911"/>
                  </a:cubicBezTo>
                  <a:cubicBezTo>
                    <a:pt x="7144" y="27187"/>
                    <a:pt x="27186" y="7144"/>
                    <a:pt x="51911" y="7144"/>
                  </a:cubicBezTo>
                  <a:cubicBezTo>
                    <a:pt x="76636" y="7144"/>
                    <a:pt x="96679" y="27187"/>
                    <a:pt x="96679" y="5191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95" name="Freeform: Shape 95">
              <a:extLst>
                <a:ext uri="{FF2B5EF4-FFF2-40B4-BE49-F238E27FC236}">
                  <a16:creationId xmlns="" xmlns:a16="http://schemas.microsoft.com/office/drawing/2014/main" id="{CB093EA3-F8B4-4816-8F34-35CB7E617160}"/>
                </a:ext>
              </a:extLst>
            </p:cNvPr>
            <p:cNvSpPr/>
            <p:nvPr/>
          </p:nvSpPr>
          <p:spPr>
            <a:xfrm rot="5400000">
              <a:off x="2977330" y="879448"/>
              <a:ext cx="40149" cy="40149"/>
            </a:xfrm>
            <a:custGeom>
              <a:avLst/>
              <a:gdLst>
                <a:gd name="connsiteX0" fmla="*/ 100489 w 104775"/>
                <a:gd name="connsiteY0" fmla="*/ 53816 h 104775"/>
                <a:gd name="connsiteX1" fmla="*/ 53816 w 104775"/>
                <a:gd name="connsiteY1" fmla="*/ 100489 h 104775"/>
                <a:gd name="connsiteX2" fmla="*/ 7144 w 104775"/>
                <a:gd name="connsiteY2" fmla="*/ 53816 h 104775"/>
                <a:gd name="connsiteX3" fmla="*/ 53816 w 104775"/>
                <a:gd name="connsiteY3" fmla="*/ 7144 h 104775"/>
                <a:gd name="connsiteX4" fmla="*/ 100489 w 104775"/>
                <a:gd name="connsiteY4" fmla="*/ 53816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775" h="104775">
                  <a:moveTo>
                    <a:pt x="100489" y="53816"/>
                  </a:moveTo>
                  <a:cubicBezTo>
                    <a:pt x="100489" y="79593"/>
                    <a:pt x="79593" y="100489"/>
                    <a:pt x="53816" y="100489"/>
                  </a:cubicBezTo>
                  <a:cubicBezTo>
                    <a:pt x="28040" y="100489"/>
                    <a:pt x="7144" y="79593"/>
                    <a:pt x="7144" y="53816"/>
                  </a:cubicBezTo>
                  <a:cubicBezTo>
                    <a:pt x="7144" y="28040"/>
                    <a:pt x="28040" y="7144"/>
                    <a:pt x="53816" y="7144"/>
                  </a:cubicBezTo>
                  <a:cubicBezTo>
                    <a:pt x="79593" y="7144"/>
                    <a:pt x="100489" y="28040"/>
                    <a:pt x="100489" y="5381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96" name="Freeform: Shape 96">
              <a:extLst>
                <a:ext uri="{FF2B5EF4-FFF2-40B4-BE49-F238E27FC236}">
                  <a16:creationId xmlns="" xmlns:a16="http://schemas.microsoft.com/office/drawing/2014/main" id="{DA8429E3-B0A7-420A-B645-5ACB47DAFF80}"/>
                </a:ext>
              </a:extLst>
            </p:cNvPr>
            <p:cNvSpPr/>
            <p:nvPr/>
          </p:nvSpPr>
          <p:spPr>
            <a:xfrm rot="5400000">
              <a:off x="2899952" y="879448"/>
              <a:ext cx="40149" cy="40149"/>
            </a:xfrm>
            <a:custGeom>
              <a:avLst/>
              <a:gdLst>
                <a:gd name="connsiteX0" fmla="*/ 100489 w 104775"/>
                <a:gd name="connsiteY0" fmla="*/ 53816 h 104775"/>
                <a:gd name="connsiteX1" fmla="*/ 53816 w 104775"/>
                <a:gd name="connsiteY1" fmla="*/ 100489 h 104775"/>
                <a:gd name="connsiteX2" fmla="*/ 7144 w 104775"/>
                <a:gd name="connsiteY2" fmla="*/ 53816 h 104775"/>
                <a:gd name="connsiteX3" fmla="*/ 53816 w 104775"/>
                <a:gd name="connsiteY3" fmla="*/ 7144 h 104775"/>
                <a:gd name="connsiteX4" fmla="*/ 100489 w 104775"/>
                <a:gd name="connsiteY4" fmla="*/ 53816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775" h="104775">
                  <a:moveTo>
                    <a:pt x="100489" y="53816"/>
                  </a:moveTo>
                  <a:cubicBezTo>
                    <a:pt x="100489" y="79593"/>
                    <a:pt x="79593" y="100489"/>
                    <a:pt x="53816" y="100489"/>
                  </a:cubicBezTo>
                  <a:cubicBezTo>
                    <a:pt x="28040" y="100489"/>
                    <a:pt x="7144" y="79592"/>
                    <a:pt x="7144" y="53816"/>
                  </a:cubicBezTo>
                  <a:cubicBezTo>
                    <a:pt x="7144" y="28040"/>
                    <a:pt x="28040" y="7144"/>
                    <a:pt x="53816" y="7144"/>
                  </a:cubicBezTo>
                  <a:cubicBezTo>
                    <a:pt x="79593" y="7144"/>
                    <a:pt x="100489" y="28040"/>
                    <a:pt x="100489" y="5381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97" name="Freeform: Shape 97">
              <a:extLst>
                <a:ext uri="{FF2B5EF4-FFF2-40B4-BE49-F238E27FC236}">
                  <a16:creationId xmlns="" xmlns:a16="http://schemas.microsoft.com/office/drawing/2014/main" id="{68170E40-4DD4-4F4B-A121-16959DCB9523}"/>
                </a:ext>
              </a:extLst>
            </p:cNvPr>
            <p:cNvSpPr/>
            <p:nvPr/>
          </p:nvSpPr>
          <p:spPr>
            <a:xfrm rot="5400000">
              <a:off x="2822208" y="879448"/>
              <a:ext cx="40149" cy="40149"/>
            </a:xfrm>
            <a:custGeom>
              <a:avLst/>
              <a:gdLst>
                <a:gd name="connsiteX0" fmla="*/ 100489 w 104775"/>
                <a:gd name="connsiteY0" fmla="*/ 53816 h 104775"/>
                <a:gd name="connsiteX1" fmla="*/ 53816 w 104775"/>
                <a:gd name="connsiteY1" fmla="*/ 100489 h 104775"/>
                <a:gd name="connsiteX2" fmla="*/ 7144 w 104775"/>
                <a:gd name="connsiteY2" fmla="*/ 53816 h 104775"/>
                <a:gd name="connsiteX3" fmla="*/ 53816 w 104775"/>
                <a:gd name="connsiteY3" fmla="*/ 7144 h 104775"/>
                <a:gd name="connsiteX4" fmla="*/ 100489 w 104775"/>
                <a:gd name="connsiteY4" fmla="*/ 53816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775" h="104775">
                  <a:moveTo>
                    <a:pt x="100489" y="53816"/>
                  </a:moveTo>
                  <a:cubicBezTo>
                    <a:pt x="100489" y="79593"/>
                    <a:pt x="79593" y="100489"/>
                    <a:pt x="53816" y="100489"/>
                  </a:cubicBezTo>
                  <a:cubicBezTo>
                    <a:pt x="28040" y="100489"/>
                    <a:pt x="7144" y="79593"/>
                    <a:pt x="7144" y="53816"/>
                  </a:cubicBezTo>
                  <a:cubicBezTo>
                    <a:pt x="7144" y="28040"/>
                    <a:pt x="28040" y="7144"/>
                    <a:pt x="53816" y="7144"/>
                  </a:cubicBezTo>
                  <a:cubicBezTo>
                    <a:pt x="79593" y="7144"/>
                    <a:pt x="100489" y="28040"/>
                    <a:pt x="100489" y="5381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98" name="Freeform: Shape 98">
              <a:extLst>
                <a:ext uri="{FF2B5EF4-FFF2-40B4-BE49-F238E27FC236}">
                  <a16:creationId xmlns="" xmlns:a16="http://schemas.microsoft.com/office/drawing/2014/main" id="{3028C637-4887-4F0E-B54E-04B0DC7AD951}"/>
                </a:ext>
              </a:extLst>
            </p:cNvPr>
            <p:cNvSpPr/>
            <p:nvPr/>
          </p:nvSpPr>
          <p:spPr>
            <a:xfrm rot="5400000">
              <a:off x="2978060" y="800975"/>
              <a:ext cx="40149" cy="40149"/>
            </a:xfrm>
            <a:custGeom>
              <a:avLst/>
              <a:gdLst>
                <a:gd name="connsiteX0" fmla="*/ 104299 w 104775"/>
                <a:gd name="connsiteY0" fmla="*/ 55721 h 104775"/>
                <a:gd name="connsiteX1" fmla="*/ 55721 w 104775"/>
                <a:gd name="connsiteY1" fmla="*/ 104299 h 104775"/>
                <a:gd name="connsiteX2" fmla="*/ 7144 w 104775"/>
                <a:gd name="connsiteY2" fmla="*/ 55721 h 104775"/>
                <a:gd name="connsiteX3" fmla="*/ 55721 w 104775"/>
                <a:gd name="connsiteY3" fmla="*/ 7144 h 104775"/>
                <a:gd name="connsiteX4" fmla="*/ 104299 w 104775"/>
                <a:gd name="connsiteY4" fmla="*/ 55721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775" h="104775">
                  <a:moveTo>
                    <a:pt x="104299" y="55721"/>
                  </a:moveTo>
                  <a:cubicBezTo>
                    <a:pt x="104299" y="82550"/>
                    <a:pt x="82550" y="104299"/>
                    <a:pt x="55721" y="104299"/>
                  </a:cubicBezTo>
                  <a:cubicBezTo>
                    <a:pt x="28893" y="104299"/>
                    <a:pt x="7144" y="82550"/>
                    <a:pt x="7144" y="55721"/>
                  </a:cubicBezTo>
                  <a:cubicBezTo>
                    <a:pt x="7144" y="28893"/>
                    <a:pt x="28892" y="7144"/>
                    <a:pt x="55721" y="7144"/>
                  </a:cubicBezTo>
                  <a:cubicBezTo>
                    <a:pt x="82550" y="7144"/>
                    <a:pt x="104299" y="28893"/>
                    <a:pt x="104299" y="5572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99" name="Freeform: Shape 99">
              <a:extLst>
                <a:ext uri="{FF2B5EF4-FFF2-40B4-BE49-F238E27FC236}">
                  <a16:creationId xmlns="" xmlns:a16="http://schemas.microsoft.com/office/drawing/2014/main" id="{B7649E32-4990-401A-A4C2-21848D6B56C3}"/>
                </a:ext>
              </a:extLst>
            </p:cNvPr>
            <p:cNvSpPr/>
            <p:nvPr/>
          </p:nvSpPr>
          <p:spPr>
            <a:xfrm rot="5400000">
              <a:off x="2900682" y="800975"/>
              <a:ext cx="40149" cy="40149"/>
            </a:xfrm>
            <a:custGeom>
              <a:avLst/>
              <a:gdLst>
                <a:gd name="connsiteX0" fmla="*/ 104299 w 104775"/>
                <a:gd name="connsiteY0" fmla="*/ 55721 h 104775"/>
                <a:gd name="connsiteX1" fmla="*/ 55721 w 104775"/>
                <a:gd name="connsiteY1" fmla="*/ 104299 h 104775"/>
                <a:gd name="connsiteX2" fmla="*/ 7144 w 104775"/>
                <a:gd name="connsiteY2" fmla="*/ 55721 h 104775"/>
                <a:gd name="connsiteX3" fmla="*/ 55721 w 104775"/>
                <a:gd name="connsiteY3" fmla="*/ 7144 h 104775"/>
                <a:gd name="connsiteX4" fmla="*/ 104299 w 104775"/>
                <a:gd name="connsiteY4" fmla="*/ 55721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775" h="104775">
                  <a:moveTo>
                    <a:pt x="104299" y="55721"/>
                  </a:moveTo>
                  <a:cubicBezTo>
                    <a:pt x="104299" y="82550"/>
                    <a:pt x="82550" y="104299"/>
                    <a:pt x="55721" y="104299"/>
                  </a:cubicBezTo>
                  <a:cubicBezTo>
                    <a:pt x="28893" y="104299"/>
                    <a:pt x="7144" y="82550"/>
                    <a:pt x="7144" y="55721"/>
                  </a:cubicBezTo>
                  <a:cubicBezTo>
                    <a:pt x="7144" y="28893"/>
                    <a:pt x="28892" y="7144"/>
                    <a:pt x="55721" y="7144"/>
                  </a:cubicBezTo>
                  <a:cubicBezTo>
                    <a:pt x="82550" y="7144"/>
                    <a:pt x="104299" y="28893"/>
                    <a:pt x="104299" y="5572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00" name="Freeform: Shape 100">
              <a:extLst>
                <a:ext uri="{FF2B5EF4-FFF2-40B4-BE49-F238E27FC236}">
                  <a16:creationId xmlns="" xmlns:a16="http://schemas.microsoft.com/office/drawing/2014/main" id="{6D4C51CE-D9D8-4240-9628-450FAB4CFBBF}"/>
                </a:ext>
              </a:extLst>
            </p:cNvPr>
            <p:cNvSpPr/>
            <p:nvPr/>
          </p:nvSpPr>
          <p:spPr>
            <a:xfrm rot="5400000">
              <a:off x="2822938" y="800975"/>
              <a:ext cx="40149" cy="40149"/>
            </a:xfrm>
            <a:custGeom>
              <a:avLst/>
              <a:gdLst>
                <a:gd name="connsiteX0" fmla="*/ 104299 w 104775"/>
                <a:gd name="connsiteY0" fmla="*/ 55721 h 104775"/>
                <a:gd name="connsiteX1" fmla="*/ 55721 w 104775"/>
                <a:gd name="connsiteY1" fmla="*/ 104299 h 104775"/>
                <a:gd name="connsiteX2" fmla="*/ 7144 w 104775"/>
                <a:gd name="connsiteY2" fmla="*/ 55721 h 104775"/>
                <a:gd name="connsiteX3" fmla="*/ 55721 w 104775"/>
                <a:gd name="connsiteY3" fmla="*/ 7144 h 104775"/>
                <a:gd name="connsiteX4" fmla="*/ 104299 w 104775"/>
                <a:gd name="connsiteY4" fmla="*/ 55721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775" h="104775">
                  <a:moveTo>
                    <a:pt x="104299" y="55721"/>
                  </a:moveTo>
                  <a:cubicBezTo>
                    <a:pt x="104299" y="82550"/>
                    <a:pt x="82550" y="104299"/>
                    <a:pt x="55721" y="104299"/>
                  </a:cubicBezTo>
                  <a:cubicBezTo>
                    <a:pt x="28893" y="104299"/>
                    <a:pt x="7144" y="82550"/>
                    <a:pt x="7144" y="55721"/>
                  </a:cubicBezTo>
                  <a:cubicBezTo>
                    <a:pt x="7144" y="28893"/>
                    <a:pt x="28892" y="7144"/>
                    <a:pt x="55721" y="7144"/>
                  </a:cubicBezTo>
                  <a:cubicBezTo>
                    <a:pt x="82550" y="7144"/>
                    <a:pt x="104299" y="28893"/>
                    <a:pt x="104299" y="5572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01" name="Freeform: Shape 101">
              <a:extLst>
                <a:ext uri="{FF2B5EF4-FFF2-40B4-BE49-F238E27FC236}">
                  <a16:creationId xmlns="" xmlns:a16="http://schemas.microsoft.com/office/drawing/2014/main" id="{2FDC62F3-77A9-42EB-B384-D6941438FC2D}"/>
                </a:ext>
              </a:extLst>
            </p:cNvPr>
            <p:cNvSpPr/>
            <p:nvPr/>
          </p:nvSpPr>
          <p:spPr>
            <a:xfrm rot="5400000">
              <a:off x="2978425" y="723232"/>
              <a:ext cx="40149" cy="40149"/>
            </a:xfrm>
            <a:custGeom>
              <a:avLst/>
              <a:gdLst>
                <a:gd name="connsiteX0" fmla="*/ 106204 w 104775"/>
                <a:gd name="connsiteY0" fmla="*/ 56674 h 104775"/>
                <a:gd name="connsiteX1" fmla="*/ 56674 w 104775"/>
                <a:gd name="connsiteY1" fmla="*/ 106204 h 104775"/>
                <a:gd name="connsiteX2" fmla="*/ 7144 w 104775"/>
                <a:gd name="connsiteY2" fmla="*/ 56674 h 104775"/>
                <a:gd name="connsiteX3" fmla="*/ 56674 w 104775"/>
                <a:gd name="connsiteY3" fmla="*/ 7144 h 104775"/>
                <a:gd name="connsiteX4" fmla="*/ 106204 w 104775"/>
                <a:gd name="connsiteY4" fmla="*/ 56674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775" h="104775">
                  <a:moveTo>
                    <a:pt x="106204" y="56674"/>
                  </a:moveTo>
                  <a:cubicBezTo>
                    <a:pt x="106204" y="84029"/>
                    <a:pt x="84028" y="106204"/>
                    <a:pt x="56674" y="106204"/>
                  </a:cubicBezTo>
                  <a:cubicBezTo>
                    <a:pt x="29319" y="106204"/>
                    <a:pt x="7144" y="84029"/>
                    <a:pt x="7144" y="56674"/>
                  </a:cubicBezTo>
                  <a:cubicBezTo>
                    <a:pt x="7144" y="29319"/>
                    <a:pt x="29319" y="7144"/>
                    <a:pt x="56674" y="7144"/>
                  </a:cubicBezTo>
                  <a:cubicBezTo>
                    <a:pt x="84029" y="7144"/>
                    <a:pt x="106204" y="29319"/>
                    <a:pt x="106204" y="5667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02" name="Freeform: Shape 102">
              <a:extLst>
                <a:ext uri="{FF2B5EF4-FFF2-40B4-BE49-F238E27FC236}">
                  <a16:creationId xmlns="" xmlns:a16="http://schemas.microsoft.com/office/drawing/2014/main" id="{C7588256-8690-4E9C-BB06-2DDBF8467DCA}"/>
                </a:ext>
              </a:extLst>
            </p:cNvPr>
            <p:cNvSpPr/>
            <p:nvPr/>
          </p:nvSpPr>
          <p:spPr>
            <a:xfrm rot="5400000">
              <a:off x="2901047" y="723232"/>
              <a:ext cx="40149" cy="40149"/>
            </a:xfrm>
            <a:custGeom>
              <a:avLst/>
              <a:gdLst>
                <a:gd name="connsiteX0" fmla="*/ 106204 w 104775"/>
                <a:gd name="connsiteY0" fmla="*/ 56674 h 104775"/>
                <a:gd name="connsiteX1" fmla="*/ 56674 w 104775"/>
                <a:gd name="connsiteY1" fmla="*/ 106204 h 104775"/>
                <a:gd name="connsiteX2" fmla="*/ 7144 w 104775"/>
                <a:gd name="connsiteY2" fmla="*/ 56674 h 104775"/>
                <a:gd name="connsiteX3" fmla="*/ 56674 w 104775"/>
                <a:gd name="connsiteY3" fmla="*/ 7144 h 104775"/>
                <a:gd name="connsiteX4" fmla="*/ 106204 w 104775"/>
                <a:gd name="connsiteY4" fmla="*/ 56674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775" h="104775">
                  <a:moveTo>
                    <a:pt x="106204" y="56674"/>
                  </a:moveTo>
                  <a:cubicBezTo>
                    <a:pt x="106204" y="84028"/>
                    <a:pt x="84028" y="106204"/>
                    <a:pt x="56674" y="106204"/>
                  </a:cubicBezTo>
                  <a:cubicBezTo>
                    <a:pt x="29319" y="106204"/>
                    <a:pt x="7144" y="84028"/>
                    <a:pt x="7144" y="56674"/>
                  </a:cubicBezTo>
                  <a:cubicBezTo>
                    <a:pt x="7144" y="29319"/>
                    <a:pt x="29319" y="7144"/>
                    <a:pt x="56674" y="7144"/>
                  </a:cubicBezTo>
                  <a:cubicBezTo>
                    <a:pt x="84029" y="7144"/>
                    <a:pt x="106204" y="29319"/>
                    <a:pt x="106204" y="5667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03" name="Freeform: Shape 103">
              <a:extLst>
                <a:ext uri="{FF2B5EF4-FFF2-40B4-BE49-F238E27FC236}">
                  <a16:creationId xmlns="" xmlns:a16="http://schemas.microsoft.com/office/drawing/2014/main" id="{C9092A73-2DB8-476F-9499-6757BB21C084}"/>
                </a:ext>
              </a:extLst>
            </p:cNvPr>
            <p:cNvSpPr/>
            <p:nvPr/>
          </p:nvSpPr>
          <p:spPr>
            <a:xfrm rot="5400000">
              <a:off x="2823304" y="723232"/>
              <a:ext cx="40149" cy="40149"/>
            </a:xfrm>
            <a:custGeom>
              <a:avLst/>
              <a:gdLst>
                <a:gd name="connsiteX0" fmla="*/ 106204 w 104775"/>
                <a:gd name="connsiteY0" fmla="*/ 56674 h 104775"/>
                <a:gd name="connsiteX1" fmla="*/ 56674 w 104775"/>
                <a:gd name="connsiteY1" fmla="*/ 106204 h 104775"/>
                <a:gd name="connsiteX2" fmla="*/ 7144 w 104775"/>
                <a:gd name="connsiteY2" fmla="*/ 56674 h 104775"/>
                <a:gd name="connsiteX3" fmla="*/ 56674 w 104775"/>
                <a:gd name="connsiteY3" fmla="*/ 7144 h 104775"/>
                <a:gd name="connsiteX4" fmla="*/ 106204 w 104775"/>
                <a:gd name="connsiteY4" fmla="*/ 56674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775" h="104775">
                  <a:moveTo>
                    <a:pt x="106204" y="56674"/>
                  </a:moveTo>
                  <a:cubicBezTo>
                    <a:pt x="106204" y="84029"/>
                    <a:pt x="84028" y="106204"/>
                    <a:pt x="56674" y="106204"/>
                  </a:cubicBezTo>
                  <a:cubicBezTo>
                    <a:pt x="29319" y="106204"/>
                    <a:pt x="7144" y="84029"/>
                    <a:pt x="7144" y="56674"/>
                  </a:cubicBezTo>
                  <a:cubicBezTo>
                    <a:pt x="7144" y="29319"/>
                    <a:pt x="29319" y="7144"/>
                    <a:pt x="56674" y="7144"/>
                  </a:cubicBezTo>
                  <a:cubicBezTo>
                    <a:pt x="84029" y="7144"/>
                    <a:pt x="106204" y="29319"/>
                    <a:pt x="106204" y="5667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04" name="Freeform: Shape 104">
              <a:extLst>
                <a:ext uri="{FF2B5EF4-FFF2-40B4-BE49-F238E27FC236}">
                  <a16:creationId xmlns="" xmlns:a16="http://schemas.microsoft.com/office/drawing/2014/main" id="{FF2DF3B6-98C6-455C-A5A9-4530D30A3715}"/>
                </a:ext>
              </a:extLst>
            </p:cNvPr>
            <p:cNvSpPr/>
            <p:nvPr/>
          </p:nvSpPr>
          <p:spPr>
            <a:xfrm rot="5400000">
              <a:off x="2975505" y="645123"/>
              <a:ext cx="43799" cy="43799"/>
            </a:xfrm>
            <a:custGeom>
              <a:avLst/>
              <a:gdLst>
                <a:gd name="connsiteX0" fmla="*/ 110014 w 114300"/>
                <a:gd name="connsiteY0" fmla="*/ 58579 h 114300"/>
                <a:gd name="connsiteX1" fmla="*/ 58579 w 114300"/>
                <a:gd name="connsiteY1" fmla="*/ 110014 h 114300"/>
                <a:gd name="connsiteX2" fmla="*/ 7144 w 114300"/>
                <a:gd name="connsiteY2" fmla="*/ 58579 h 114300"/>
                <a:gd name="connsiteX3" fmla="*/ 58579 w 114300"/>
                <a:gd name="connsiteY3" fmla="*/ 7144 h 114300"/>
                <a:gd name="connsiteX4" fmla="*/ 110014 w 114300"/>
                <a:gd name="connsiteY4" fmla="*/ 58579 h 114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300" h="114300">
                  <a:moveTo>
                    <a:pt x="110014" y="58579"/>
                  </a:moveTo>
                  <a:cubicBezTo>
                    <a:pt x="110014" y="86986"/>
                    <a:pt x="86986" y="110014"/>
                    <a:pt x="58579" y="110014"/>
                  </a:cubicBezTo>
                  <a:cubicBezTo>
                    <a:pt x="30172" y="110014"/>
                    <a:pt x="7144" y="86986"/>
                    <a:pt x="7144" y="58579"/>
                  </a:cubicBezTo>
                  <a:cubicBezTo>
                    <a:pt x="7144" y="30172"/>
                    <a:pt x="30172" y="7144"/>
                    <a:pt x="58579" y="7144"/>
                  </a:cubicBezTo>
                  <a:cubicBezTo>
                    <a:pt x="86986" y="7144"/>
                    <a:pt x="110014" y="30172"/>
                    <a:pt x="110014" y="5857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05" name="Freeform: Shape 105">
              <a:extLst>
                <a:ext uri="{FF2B5EF4-FFF2-40B4-BE49-F238E27FC236}">
                  <a16:creationId xmlns="" xmlns:a16="http://schemas.microsoft.com/office/drawing/2014/main" id="{0987937A-837F-468B-A933-9C46220CD6A3}"/>
                </a:ext>
              </a:extLst>
            </p:cNvPr>
            <p:cNvSpPr/>
            <p:nvPr/>
          </p:nvSpPr>
          <p:spPr>
            <a:xfrm rot="5400000">
              <a:off x="2898127" y="645123"/>
              <a:ext cx="43799" cy="43799"/>
            </a:xfrm>
            <a:custGeom>
              <a:avLst/>
              <a:gdLst>
                <a:gd name="connsiteX0" fmla="*/ 110014 w 114300"/>
                <a:gd name="connsiteY0" fmla="*/ 58579 h 114300"/>
                <a:gd name="connsiteX1" fmla="*/ 58579 w 114300"/>
                <a:gd name="connsiteY1" fmla="*/ 110014 h 114300"/>
                <a:gd name="connsiteX2" fmla="*/ 7144 w 114300"/>
                <a:gd name="connsiteY2" fmla="*/ 58579 h 114300"/>
                <a:gd name="connsiteX3" fmla="*/ 58579 w 114300"/>
                <a:gd name="connsiteY3" fmla="*/ 7144 h 114300"/>
                <a:gd name="connsiteX4" fmla="*/ 110014 w 114300"/>
                <a:gd name="connsiteY4" fmla="*/ 58579 h 114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300" h="114300">
                  <a:moveTo>
                    <a:pt x="110014" y="58579"/>
                  </a:moveTo>
                  <a:cubicBezTo>
                    <a:pt x="110014" y="86985"/>
                    <a:pt x="86986" y="110014"/>
                    <a:pt x="58579" y="110014"/>
                  </a:cubicBezTo>
                  <a:cubicBezTo>
                    <a:pt x="30172" y="110014"/>
                    <a:pt x="7144" y="86985"/>
                    <a:pt x="7144" y="58579"/>
                  </a:cubicBezTo>
                  <a:cubicBezTo>
                    <a:pt x="7144" y="30172"/>
                    <a:pt x="30172" y="7144"/>
                    <a:pt x="58579" y="7144"/>
                  </a:cubicBezTo>
                  <a:cubicBezTo>
                    <a:pt x="86986" y="7144"/>
                    <a:pt x="110014" y="30172"/>
                    <a:pt x="110014" y="5857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06" name="Freeform: Shape 106">
              <a:extLst>
                <a:ext uri="{FF2B5EF4-FFF2-40B4-BE49-F238E27FC236}">
                  <a16:creationId xmlns="" xmlns:a16="http://schemas.microsoft.com/office/drawing/2014/main" id="{7CCB9B15-8BFB-4AA3-951D-09E0C63045BE}"/>
                </a:ext>
              </a:extLst>
            </p:cNvPr>
            <p:cNvSpPr/>
            <p:nvPr/>
          </p:nvSpPr>
          <p:spPr>
            <a:xfrm rot="5400000">
              <a:off x="2820384" y="645123"/>
              <a:ext cx="43799" cy="43799"/>
            </a:xfrm>
            <a:custGeom>
              <a:avLst/>
              <a:gdLst>
                <a:gd name="connsiteX0" fmla="*/ 110014 w 114300"/>
                <a:gd name="connsiteY0" fmla="*/ 58579 h 114300"/>
                <a:gd name="connsiteX1" fmla="*/ 58579 w 114300"/>
                <a:gd name="connsiteY1" fmla="*/ 110014 h 114300"/>
                <a:gd name="connsiteX2" fmla="*/ 7144 w 114300"/>
                <a:gd name="connsiteY2" fmla="*/ 58579 h 114300"/>
                <a:gd name="connsiteX3" fmla="*/ 58579 w 114300"/>
                <a:gd name="connsiteY3" fmla="*/ 7144 h 114300"/>
                <a:gd name="connsiteX4" fmla="*/ 110014 w 114300"/>
                <a:gd name="connsiteY4" fmla="*/ 58579 h 114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300" h="114300">
                  <a:moveTo>
                    <a:pt x="110014" y="58579"/>
                  </a:moveTo>
                  <a:cubicBezTo>
                    <a:pt x="110014" y="86986"/>
                    <a:pt x="86986" y="110014"/>
                    <a:pt x="58579" y="110014"/>
                  </a:cubicBezTo>
                  <a:cubicBezTo>
                    <a:pt x="30172" y="110014"/>
                    <a:pt x="7144" y="86986"/>
                    <a:pt x="7144" y="58579"/>
                  </a:cubicBezTo>
                  <a:cubicBezTo>
                    <a:pt x="7144" y="30172"/>
                    <a:pt x="30172" y="7144"/>
                    <a:pt x="58579" y="7144"/>
                  </a:cubicBezTo>
                  <a:cubicBezTo>
                    <a:pt x="86986" y="7144"/>
                    <a:pt x="110014" y="30172"/>
                    <a:pt x="110014" y="5857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07" name="Freeform: Shape 107">
              <a:extLst>
                <a:ext uri="{FF2B5EF4-FFF2-40B4-BE49-F238E27FC236}">
                  <a16:creationId xmlns="" xmlns:a16="http://schemas.microsoft.com/office/drawing/2014/main" id="{BFF71191-2BE0-41A0-9355-BEF65B6EC551}"/>
                </a:ext>
              </a:extLst>
            </p:cNvPr>
            <p:cNvSpPr/>
            <p:nvPr/>
          </p:nvSpPr>
          <p:spPr>
            <a:xfrm rot="5400000">
              <a:off x="2976235" y="567015"/>
              <a:ext cx="43799" cy="43799"/>
            </a:xfrm>
            <a:custGeom>
              <a:avLst/>
              <a:gdLst>
                <a:gd name="connsiteX0" fmla="*/ 113824 w 114300"/>
                <a:gd name="connsiteY0" fmla="*/ 60484 h 114300"/>
                <a:gd name="connsiteX1" fmla="*/ 60484 w 114300"/>
                <a:gd name="connsiteY1" fmla="*/ 113824 h 114300"/>
                <a:gd name="connsiteX2" fmla="*/ 7144 w 114300"/>
                <a:gd name="connsiteY2" fmla="*/ 60484 h 114300"/>
                <a:gd name="connsiteX3" fmla="*/ 60484 w 114300"/>
                <a:gd name="connsiteY3" fmla="*/ 7144 h 114300"/>
                <a:gd name="connsiteX4" fmla="*/ 113824 w 114300"/>
                <a:gd name="connsiteY4" fmla="*/ 60484 h 114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300" h="114300">
                  <a:moveTo>
                    <a:pt x="113824" y="60484"/>
                  </a:moveTo>
                  <a:cubicBezTo>
                    <a:pt x="113824" y="89943"/>
                    <a:pt x="89943" y="113824"/>
                    <a:pt x="60484" y="113824"/>
                  </a:cubicBezTo>
                  <a:cubicBezTo>
                    <a:pt x="31025" y="113824"/>
                    <a:pt x="7144" y="89943"/>
                    <a:pt x="7144" y="60484"/>
                  </a:cubicBezTo>
                  <a:cubicBezTo>
                    <a:pt x="7144" y="31025"/>
                    <a:pt x="31025" y="7144"/>
                    <a:pt x="60484" y="7144"/>
                  </a:cubicBezTo>
                  <a:cubicBezTo>
                    <a:pt x="89943" y="7144"/>
                    <a:pt x="113824" y="31025"/>
                    <a:pt x="113824" y="6048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08" name="Freeform: Shape 108">
              <a:extLst>
                <a:ext uri="{FF2B5EF4-FFF2-40B4-BE49-F238E27FC236}">
                  <a16:creationId xmlns="" xmlns:a16="http://schemas.microsoft.com/office/drawing/2014/main" id="{CD2A10A9-35C6-43C5-B47C-F598836B7548}"/>
                </a:ext>
              </a:extLst>
            </p:cNvPr>
            <p:cNvSpPr/>
            <p:nvPr/>
          </p:nvSpPr>
          <p:spPr>
            <a:xfrm rot="5400000">
              <a:off x="2898857" y="567015"/>
              <a:ext cx="43799" cy="43799"/>
            </a:xfrm>
            <a:custGeom>
              <a:avLst/>
              <a:gdLst>
                <a:gd name="connsiteX0" fmla="*/ 113824 w 114300"/>
                <a:gd name="connsiteY0" fmla="*/ 60484 h 114300"/>
                <a:gd name="connsiteX1" fmla="*/ 60484 w 114300"/>
                <a:gd name="connsiteY1" fmla="*/ 113824 h 114300"/>
                <a:gd name="connsiteX2" fmla="*/ 7144 w 114300"/>
                <a:gd name="connsiteY2" fmla="*/ 60484 h 114300"/>
                <a:gd name="connsiteX3" fmla="*/ 60484 w 114300"/>
                <a:gd name="connsiteY3" fmla="*/ 7144 h 114300"/>
                <a:gd name="connsiteX4" fmla="*/ 113824 w 114300"/>
                <a:gd name="connsiteY4" fmla="*/ 60484 h 114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300" h="114300">
                  <a:moveTo>
                    <a:pt x="113824" y="60484"/>
                  </a:moveTo>
                  <a:cubicBezTo>
                    <a:pt x="113824" y="89943"/>
                    <a:pt x="89943" y="113824"/>
                    <a:pt x="60484" y="113824"/>
                  </a:cubicBezTo>
                  <a:cubicBezTo>
                    <a:pt x="31025" y="113824"/>
                    <a:pt x="7144" y="89943"/>
                    <a:pt x="7144" y="60484"/>
                  </a:cubicBezTo>
                  <a:cubicBezTo>
                    <a:pt x="7144" y="31025"/>
                    <a:pt x="31025" y="7144"/>
                    <a:pt x="60484" y="7144"/>
                  </a:cubicBezTo>
                  <a:cubicBezTo>
                    <a:pt x="89943" y="7144"/>
                    <a:pt x="113824" y="31025"/>
                    <a:pt x="113824" y="6048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09" name="Freeform: Shape 109">
              <a:extLst>
                <a:ext uri="{FF2B5EF4-FFF2-40B4-BE49-F238E27FC236}">
                  <a16:creationId xmlns="" xmlns:a16="http://schemas.microsoft.com/office/drawing/2014/main" id="{B52826BF-88A1-4E7A-B013-A49239440E70}"/>
                </a:ext>
              </a:extLst>
            </p:cNvPr>
            <p:cNvSpPr/>
            <p:nvPr/>
          </p:nvSpPr>
          <p:spPr>
            <a:xfrm rot="5400000">
              <a:off x="2821114" y="567015"/>
              <a:ext cx="43799" cy="43799"/>
            </a:xfrm>
            <a:custGeom>
              <a:avLst/>
              <a:gdLst>
                <a:gd name="connsiteX0" fmla="*/ 113824 w 114300"/>
                <a:gd name="connsiteY0" fmla="*/ 60484 h 114300"/>
                <a:gd name="connsiteX1" fmla="*/ 60484 w 114300"/>
                <a:gd name="connsiteY1" fmla="*/ 113824 h 114300"/>
                <a:gd name="connsiteX2" fmla="*/ 7144 w 114300"/>
                <a:gd name="connsiteY2" fmla="*/ 60484 h 114300"/>
                <a:gd name="connsiteX3" fmla="*/ 60484 w 114300"/>
                <a:gd name="connsiteY3" fmla="*/ 7144 h 114300"/>
                <a:gd name="connsiteX4" fmla="*/ 113824 w 114300"/>
                <a:gd name="connsiteY4" fmla="*/ 60484 h 114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300" h="114300">
                  <a:moveTo>
                    <a:pt x="113824" y="60484"/>
                  </a:moveTo>
                  <a:cubicBezTo>
                    <a:pt x="113824" y="89943"/>
                    <a:pt x="89943" y="113824"/>
                    <a:pt x="60484" y="113824"/>
                  </a:cubicBezTo>
                  <a:cubicBezTo>
                    <a:pt x="31025" y="113824"/>
                    <a:pt x="7144" y="89943"/>
                    <a:pt x="7144" y="60484"/>
                  </a:cubicBezTo>
                  <a:cubicBezTo>
                    <a:pt x="7144" y="31025"/>
                    <a:pt x="31025" y="7144"/>
                    <a:pt x="60484" y="7144"/>
                  </a:cubicBezTo>
                  <a:cubicBezTo>
                    <a:pt x="89943" y="7144"/>
                    <a:pt x="113824" y="31025"/>
                    <a:pt x="113824" y="6048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10" name="Freeform: Shape 110">
              <a:extLst>
                <a:ext uri="{FF2B5EF4-FFF2-40B4-BE49-F238E27FC236}">
                  <a16:creationId xmlns="" xmlns:a16="http://schemas.microsoft.com/office/drawing/2014/main" id="{6847CF0F-1FBC-4219-BA9A-E068847F5CC2}"/>
                </a:ext>
              </a:extLst>
            </p:cNvPr>
            <p:cNvSpPr/>
            <p:nvPr/>
          </p:nvSpPr>
          <p:spPr>
            <a:xfrm rot="5400000">
              <a:off x="2973315" y="488907"/>
              <a:ext cx="47449" cy="47449"/>
            </a:xfrm>
            <a:custGeom>
              <a:avLst/>
              <a:gdLst>
                <a:gd name="connsiteX0" fmla="*/ 7144 w 123825"/>
                <a:gd name="connsiteY0" fmla="*/ 62389 h 123825"/>
                <a:gd name="connsiteX1" fmla="*/ 62389 w 123825"/>
                <a:gd name="connsiteY1" fmla="*/ 117634 h 123825"/>
                <a:gd name="connsiteX2" fmla="*/ 117634 w 123825"/>
                <a:gd name="connsiteY2" fmla="*/ 62389 h 123825"/>
                <a:gd name="connsiteX3" fmla="*/ 62389 w 123825"/>
                <a:gd name="connsiteY3" fmla="*/ 7144 h 123825"/>
                <a:gd name="connsiteX4" fmla="*/ 7144 w 123825"/>
                <a:gd name="connsiteY4" fmla="*/ 62389 h 123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825" h="123825">
                  <a:moveTo>
                    <a:pt x="7144" y="62389"/>
                  </a:moveTo>
                  <a:cubicBezTo>
                    <a:pt x="7144" y="92869"/>
                    <a:pt x="31909" y="117634"/>
                    <a:pt x="62389" y="117634"/>
                  </a:cubicBezTo>
                  <a:cubicBezTo>
                    <a:pt x="92869" y="117634"/>
                    <a:pt x="117634" y="92869"/>
                    <a:pt x="117634" y="62389"/>
                  </a:cubicBezTo>
                  <a:cubicBezTo>
                    <a:pt x="117634" y="31909"/>
                    <a:pt x="92869" y="7144"/>
                    <a:pt x="62389" y="7144"/>
                  </a:cubicBezTo>
                  <a:cubicBezTo>
                    <a:pt x="31909" y="7144"/>
                    <a:pt x="7144" y="31909"/>
                    <a:pt x="7144" y="6238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11" name="Freeform: Shape 111">
              <a:extLst>
                <a:ext uri="{FF2B5EF4-FFF2-40B4-BE49-F238E27FC236}">
                  <a16:creationId xmlns="" xmlns:a16="http://schemas.microsoft.com/office/drawing/2014/main" id="{387F660C-FA2C-46CB-ABB6-17FA9AB45215}"/>
                </a:ext>
              </a:extLst>
            </p:cNvPr>
            <p:cNvSpPr/>
            <p:nvPr/>
          </p:nvSpPr>
          <p:spPr>
            <a:xfrm rot="5400000">
              <a:off x="2895937" y="488542"/>
              <a:ext cx="47449" cy="47449"/>
            </a:xfrm>
            <a:custGeom>
              <a:avLst/>
              <a:gdLst>
                <a:gd name="connsiteX0" fmla="*/ 117634 w 123825"/>
                <a:gd name="connsiteY0" fmla="*/ 62389 h 123825"/>
                <a:gd name="connsiteX1" fmla="*/ 62389 w 123825"/>
                <a:gd name="connsiteY1" fmla="*/ 117634 h 123825"/>
                <a:gd name="connsiteX2" fmla="*/ 7144 w 123825"/>
                <a:gd name="connsiteY2" fmla="*/ 62389 h 123825"/>
                <a:gd name="connsiteX3" fmla="*/ 62389 w 123825"/>
                <a:gd name="connsiteY3" fmla="*/ 7144 h 123825"/>
                <a:gd name="connsiteX4" fmla="*/ 117634 w 123825"/>
                <a:gd name="connsiteY4" fmla="*/ 62389 h 123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825" h="123825">
                  <a:moveTo>
                    <a:pt x="117634" y="62389"/>
                  </a:moveTo>
                  <a:cubicBezTo>
                    <a:pt x="117634" y="92900"/>
                    <a:pt x="92900" y="117634"/>
                    <a:pt x="62389" y="117634"/>
                  </a:cubicBezTo>
                  <a:cubicBezTo>
                    <a:pt x="31878" y="117634"/>
                    <a:pt x="7144" y="92900"/>
                    <a:pt x="7144" y="62389"/>
                  </a:cubicBezTo>
                  <a:cubicBezTo>
                    <a:pt x="7144" y="31878"/>
                    <a:pt x="31878" y="7144"/>
                    <a:pt x="62389" y="7144"/>
                  </a:cubicBezTo>
                  <a:cubicBezTo>
                    <a:pt x="92900" y="7144"/>
                    <a:pt x="117634" y="31878"/>
                    <a:pt x="117634" y="6238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12" name="Freeform: Shape 112">
              <a:extLst>
                <a:ext uri="{FF2B5EF4-FFF2-40B4-BE49-F238E27FC236}">
                  <a16:creationId xmlns="" xmlns:a16="http://schemas.microsoft.com/office/drawing/2014/main" id="{6A28B8A1-DBBC-4DB6-9C73-350EABD87756}"/>
                </a:ext>
              </a:extLst>
            </p:cNvPr>
            <p:cNvSpPr/>
            <p:nvPr/>
          </p:nvSpPr>
          <p:spPr>
            <a:xfrm rot="5400000">
              <a:off x="2818194" y="488542"/>
              <a:ext cx="47449" cy="47449"/>
            </a:xfrm>
            <a:custGeom>
              <a:avLst/>
              <a:gdLst>
                <a:gd name="connsiteX0" fmla="*/ 117634 w 123825"/>
                <a:gd name="connsiteY0" fmla="*/ 62389 h 123825"/>
                <a:gd name="connsiteX1" fmla="*/ 62389 w 123825"/>
                <a:gd name="connsiteY1" fmla="*/ 117634 h 123825"/>
                <a:gd name="connsiteX2" fmla="*/ 7144 w 123825"/>
                <a:gd name="connsiteY2" fmla="*/ 62389 h 123825"/>
                <a:gd name="connsiteX3" fmla="*/ 62389 w 123825"/>
                <a:gd name="connsiteY3" fmla="*/ 7144 h 123825"/>
                <a:gd name="connsiteX4" fmla="*/ 117634 w 123825"/>
                <a:gd name="connsiteY4" fmla="*/ 62389 h 123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825" h="123825">
                  <a:moveTo>
                    <a:pt x="117634" y="62389"/>
                  </a:moveTo>
                  <a:cubicBezTo>
                    <a:pt x="117634" y="92900"/>
                    <a:pt x="92900" y="117634"/>
                    <a:pt x="62389" y="117634"/>
                  </a:cubicBezTo>
                  <a:cubicBezTo>
                    <a:pt x="31878" y="117634"/>
                    <a:pt x="7144" y="92900"/>
                    <a:pt x="7144" y="62389"/>
                  </a:cubicBezTo>
                  <a:cubicBezTo>
                    <a:pt x="7144" y="31878"/>
                    <a:pt x="31878" y="7144"/>
                    <a:pt x="62389" y="7144"/>
                  </a:cubicBezTo>
                  <a:cubicBezTo>
                    <a:pt x="92900" y="7144"/>
                    <a:pt x="117634" y="31878"/>
                    <a:pt x="117634" y="6238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13" name="Freeform: Shape 113">
              <a:extLst>
                <a:ext uri="{FF2B5EF4-FFF2-40B4-BE49-F238E27FC236}">
                  <a16:creationId xmlns="" xmlns:a16="http://schemas.microsoft.com/office/drawing/2014/main" id="{C309D7A0-3391-43B3-B8C0-97733A0E8DF6}"/>
                </a:ext>
              </a:extLst>
            </p:cNvPr>
            <p:cNvSpPr/>
            <p:nvPr/>
          </p:nvSpPr>
          <p:spPr>
            <a:xfrm rot="5400000">
              <a:off x="2973680" y="410799"/>
              <a:ext cx="47449" cy="47449"/>
            </a:xfrm>
            <a:custGeom>
              <a:avLst/>
              <a:gdLst>
                <a:gd name="connsiteX0" fmla="*/ 119539 w 123825"/>
                <a:gd name="connsiteY0" fmla="*/ 63341 h 123825"/>
                <a:gd name="connsiteX1" fmla="*/ 63341 w 123825"/>
                <a:gd name="connsiteY1" fmla="*/ 119539 h 123825"/>
                <a:gd name="connsiteX2" fmla="*/ 7144 w 123825"/>
                <a:gd name="connsiteY2" fmla="*/ 63341 h 123825"/>
                <a:gd name="connsiteX3" fmla="*/ 63341 w 123825"/>
                <a:gd name="connsiteY3" fmla="*/ 7144 h 123825"/>
                <a:gd name="connsiteX4" fmla="*/ 119539 w 123825"/>
                <a:gd name="connsiteY4" fmla="*/ 63341 h 123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825" h="123825">
                  <a:moveTo>
                    <a:pt x="119539" y="63341"/>
                  </a:moveTo>
                  <a:cubicBezTo>
                    <a:pt x="119539" y="94378"/>
                    <a:pt x="94378" y="119539"/>
                    <a:pt x="63341" y="119539"/>
                  </a:cubicBezTo>
                  <a:cubicBezTo>
                    <a:pt x="32304" y="119539"/>
                    <a:pt x="7144" y="94378"/>
                    <a:pt x="7144" y="63341"/>
                  </a:cubicBezTo>
                  <a:cubicBezTo>
                    <a:pt x="7144" y="32304"/>
                    <a:pt x="32304" y="7144"/>
                    <a:pt x="63341" y="7144"/>
                  </a:cubicBezTo>
                  <a:cubicBezTo>
                    <a:pt x="94378" y="7144"/>
                    <a:pt x="119539" y="32304"/>
                    <a:pt x="119539" y="6334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14" name="Freeform: Shape 114">
              <a:extLst>
                <a:ext uri="{FF2B5EF4-FFF2-40B4-BE49-F238E27FC236}">
                  <a16:creationId xmlns="" xmlns:a16="http://schemas.microsoft.com/office/drawing/2014/main" id="{A342532F-70F3-4B29-ACFD-6C88EC807831}"/>
                </a:ext>
              </a:extLst>
            </p:cNvPr>
            <p:cNvSpPr/>
            <p:nvPr/>
          </p:nvSpPr>
          <p:spPr>
            <a:xfrm rot="5400000">
              <a:off x="2896302" y="410799"/>
              <a:ext cx="47449" cy="47449"/>
            </a:xfrm>
            <a:custGeom>
              <a:avLst/>
              <a:gdLst>
                <a:gd name="connsiteX0" fmla="*/ 119539 w 123825"/>
                <a:gd name="connsiteY0" fmla="*/ 63341 h 123825"/>
                <a:gd name="connsiteX1" fmla="*/ 63341 w 123825"/>
                <a:gd name="connsiteY1" fmla="*/ 119539 h 123825"/>
                <a:gd name="connsiteX2" fmla="*/ 7144 w 123825"/>
                <a:gd name="connsiteY2" fmla="*/ 63341 h 123825"/>
                <a:gd name="connsiteX3" fmla="*/ 63341 w 123825"/>
                <a:gd name="connsiteY3" fmla="*/ 7144 h 123825"/>
                <a:gd name="connsiteX4" fmla="*/ 119539 w 123825"/>
                <a:gd name="connsiteY4" fmla="*/ 63341 h 123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825" h="123825">
                  <a:moveTo>
                    <a:pt x="119539" y="63341"/>
                  </a:moveTo>
                  <a:cubicBezTo>
                    <a:pt x="119539" y="94378"/>
                    <a:pt x="94378" y="119539"/>
                    <a:pt x="63341" y="119539"/>
                  </a:cubicBezTo>
                  <a:cubicBezTo>
                    <a:pt x="32304" y="119539"/>
                    <a:pt x="7144" y="94378"/>
                    <a:pt x="7144" y="63341"/>
                  </a:cubicBezTo>
                  <a:cubicBezTo>
                    <a:pt x="7144" y="32304"/>
                    <a:pt x="32304" y="7144"/>
                    <a:pt x="63341" y="7144"/>
                  </a:cubicBezTo>
                  <a:cubicBezTo>
                    <a:pt x="94378" y="7144"/>
                    <a:pt x="119539" y="32304"/>
                    <a:pt x="119539" y="6334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15" name="Freeform: Shape 115">
              <a:extLst>
                <a:ext uri="{FF2B5EF4-FFF2-40B4-BE49-F238E27FC236}">
                  <a16:creationId xmlns="" xmlns:a16="http://schemas.microsoft.com/office/drawing/2014/main" id="{E2CF42CB-9906-45EF-8C31-75F101C2B4C6}"/>
                </a:ext>
              </a:extLst>
            </p:cNvPr>
            <p:cNvSpPr/>
            <p:nvPr/>
          </p:nvSpPr>
          <p:spPr>
            <a:xfrm rot="5400000">
              <a:off x="2818558" y="410799"/>
              <a:ext cx="47449" cy="47449"/>
            </a:xfrm>
            <a:custGeom>
              <a:avLst/>
              <a:gdLst>
                <a:gd name="connsiteX0" fmla="*/ 119539 w 123825"/>
                <a:gd name="connsiteY0" fmla="*/ 63341 h 123825"/>
                <a:gd name="connsiteX1" fmla="*/ 63341 w 123825"/>
                <a:gd name="connsiteY1" fmla="*/ 119539 h 123825"/>
                <a:gd name="connsiteX2" fmla="*/ 7144 w 123825"/>
                <a:gd name="connsiteY2" fmla="*/ 63341 h 123825"/>
                <a:gd name="connsiteX3" fmla="*/ 63341 w 123825"/>
                <a:gd name="connsiteY3" fmla="*/ 7144 h 123825"/>
                <a:gd name="connsiteX4" fmla="*/ 119539 w 123825"/>
                <a:gd name="connsiteY4" fmla="*/ 63341 h 123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825" h="123825">
                  <a:moveTo>
                    <a:pt x="119539" y="63341"/>
                  </a:moveTo>
                  <a:cubicBezTo>
                    <a:pt x="119539" y="94378"/>
                    <a:pt x="94378" y="119539"/>
                    <a:pt x="63341" y="119539"/>
                  </a:cubicBezTo>
                  <a:cubicBezTo>
                    <a:pt x="32304" y="119539"/>
                    <a:pt x="7144" y="94378"/>
                    <a:pt x="7144" y="63341"/>
                  </a:cubicBezTo>
                  <a:cubicBezTo>
                    <a:pt x="7144" y="32304"/>
                    <a:pt x="32304" y="7144"/>
                    <a:pt x="63341" y="7144"/>
                  </a:cubicBezTo>
                  <a:cubicBezTo>
                    <a:pt x="94378" y="7144"/>
                    <a:pt x="119539" y="32304"/>
                    <a:pt x="119539" y="6334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16" name="Freeform: Shape 116">
              <a:extLst>
                <a:ext uri="{FF2B5EF4-FFF2-40B4-BE49-F238E27FC236}">
                  <a16:creationId xmlns="" xmlns:a16="http://schemas.microsoft.com/office/drawing/2014/main" id="{367564F0-F022-43E0-9160-EA739DA8F2BE}"/>
                </a:ext>
              </a:extLst>
            </p:cNvPr>
            <p:cNvSpPr/>
            <p:nvPr/>
          </p:nvSpPr>
          <p:spPr>
            <a:xfrm rot="5400000">
              <a:off x="2974410" y="332690"/>
              <a:ext cx="47449" cy="47449"/>
            </a:xfrm>
            <a:custGeom>
              <a:avLst/>
              <a:gdLst>
                <a:gd name="connsiteX0" fmla="*/ 7144 w 123825"/>
                <a:gd name="connsiteY0" fmla="*/ 65246 h 123825"/>
                <a:gd name="connsiteX1" fmla="*/ 65246 w 123825"/>
                <a:gd name="connsiteY1" fmla="*/ 123349 h 123825"/>
                <a:gd name="connsiteX2" fmla="*/ 123349 w 123825"/>
                <a:gd name="connsiteY2" fmla="*/ 65246 h 123825"/>
                <a:gd name="connsiteX3" fmla="*/ 65246 w 123825"/>
                <a:gd name="connsiteY3" fmla="*/ 7144 h 123825"/>
                <a:gd name="connsiteX4" fmla="*/ 7144 w 123825"/>
                <a:gd name="connsiteY4" fmla="*/ 65246 h 123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825" h="123825">
                  <a:moveTo>
                    <a:pt x="7144" y="65246"/>
                  </a:moveTo>
                  <a:cubicBezTo>
                    <a:pt x="7144" y="96679"/>
                    <a:pt x="32861" y="123349"/>
                    <a:pt x="65246" y="123349"/>
                  </a:cubicBezTo>
                  <a:cubicBezTo>
                    <a:pt x="96679" y="123349"/>
                    <a:pt x="123349" y="97631"/>
                    <a:pt x="123349" y="65246"/>
                  </a:cubicBezTo>
                  <a:cubicBezTo>
                    <a:pt x="123349" y="32861"/>
                    <a:pt x="97631" y="7144"/>
                    <a:pt x="65246" y="7144"/>
                  </a:cubicBezTo>
                  <a:cubicBezTo>
                    <a:pt x="32861" y="7144"/>
                    <a:pt x="7144" y="33814"/>
                    <a:pt x="7144" y="6524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17" name="Freeform: Shape 117">
              <a:extLst>
                <a:ext uri="{FF2B5EF4-FFF2-40B4-BE49-F238E27FC236}">
                  <a16:creationId xmlns="" xmlns:a16="http://schemas.microsoft.com/office/drawing/2014/main" id="{7C85B885-6F77-4343-BE1A-4C23FB47A6CE}"/>
                </a:ext>
              </a:extLst>
            </p:cNvPr>
            <p:cNvSpPr/>
            <p:nvPr/>
          </p:nvSpPr>
          <p:spPr>
            <a:xfrm rot="5400000">
              <a:off x="2897032" y="332690"/>
              <a:ext cx="47449" cy="47449"/>
            </a:xfrm>
            <a:custGeom>
              <a:avLst/>
              <a:gdLst>
                <a:gd name="connsiteX0" fmla="*/ 123349 w 123825"/>
                <a:gd name="connsiteY0" fmla="*/ 65246 h 123825"/>
                <a:gd name="connsiteX1" fmla="*/ 65246 w 123825"/>
                <a:gd name="connsiteY1" fmla="*/ 123349 h 123825"/>
                <a:gd name="connsiteX2" fmla="*/ 7144 w 123825"/>
                <a:gd name="connsiteY2" fmla="*/ 65246 h 123825"/>
                <a:gd name="connsiteX3" fmla="*/ 65246 w 123825"/>
                <a:gd name="connsiteY3" fmla="*/ 7144 h 123825"/>
                <a:gd name="connsiteX4" fmla="*/ 123349 w 123825"/>
                <a:gd name="connsiteY4" fmla="*/ 65246 h 123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825" h="123825">
                  <a:moveTo>
                    <a:pt x="123349" y="65246"/>
                  </a:moveTo>
                  <a:cubicBezTo>
                    <a:pt x="123349" y="97335"/>
                    <a:pt x="97335" y="123349"/>
                    <a:pt x="65246" y="123349"/>
                  </a:cubicBezTo>
                  <a:cubicBezTo>
                    <a:pt x="33157" y="123349"/>
                    <a:pt x="7144" y="97335"/>
                    <a:pt x="7144" y="65246"/>
                  </a:cubicBezTo>
                  <a:cubicBezTo>
                    <a:pt x="7144" y="33157"/>
                    <a:pt x="33157" y="7144"/>
                    <a:pt x="65246" y="7144"/>
                  </a:cubicBezTo>
                  <a:cubicBezTo>
                    <a:pt x="97335" y="7144"/>
                    <a:pt x="123349" y="33157"/>
                    <a:pt x="123349" y="6524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18" name="Freeform: Shape 118">
              <a:extLst>
                <a:ext uri="{FF2B5EF4-FFF2-40B4-BE49-F238E27FC236}">
                  <a16:creationId xmlns="" xmlns:a16="http://schemas.microsoft.com/office/drawing/2014/main" id="{CF11A5FD-5943-4FDF-928D-F464789A419A}"/>
                </a:ext>
              </a:extLst>
            </p:cNvPr>
            <p:cNvSpPr/>
            <p:nvPr/>
          </p:nvSpPr>
          <p:spPr>
            <a:xfrm rot="5400000">
              <a:off x="2819288" y="332690"/>
              <a:ext cx="47449" cy="47449"/>
            </a:xfrm>
            <a:custGeom>
              <a:avLst/>
              <a:gdLst>
                <a:gd name="connsiteX0" fmla="*/ 123349 w 123825"/>
                <a:gd name="connsiteY0" fmla="*/ 65246 h 123825"/>
                <a:gd name="connsiteX1" fmla="*/ 65246 w 123825"/>
                <a:gd name="connsiteY1" fmla="*/ 123349 h 123825"/>
                <a:gd name="connsiteX2" fmla="*/ 7144 w 123825"/>
                <a:gd name="connsiteY2" fmla="*/ 65246 h 123825"/>
                <a:gd name="connsiteX3" fmla="*/ 65246 w 123825"/>
                <a:gd name="connsiteY3" fmla="*/ 7144 h 123825"/>
                <a:gd name="connsiteX4" fmla="*/ 123349 w 123825"/>
                <a:gd name="connsiteY4" fmla="*/ 65246 h 123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825" h="123825">
                  <a:moveTo>
                    <a:pt x="123349" y="65246"/>
                  </a:moveTo>
                  <a:cubicBezTo>
                    <a:pt x="123349" y="97335"/>
                    <a:pt x="97335" y="123349"/>
                    <a:pt x="65246" y="123349"/>
                  </a:cubicBezTo>
                  <a:cubicBezTo>
                    <a:pt x="33157" y="123349"/>
                    <a:pt x="7144" y="97336"/>
                    <a:pt x="7144" y="65246"/>
                  </a:cubicBezTo>
                  <a:cubicBezTo>
                    <a:pt x="7144" y="33157"/>
                    <a:pt x="33157" y="7144"/>
                    <a:pt x="65246" y="7144"/>
                  </a:cubicBezTo>
                  <a:cubicBezTo>
                    <a:pt x="97335" y="7144"/>
                    <a:pt x="123349" y="33157"/>
                    <a:pt x="123349" y="6524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19" name="Freeform: Shape 119">
              <a:extLst>
                <a:ext uri="{FF2B5EF4-FFF2-40B4-BE49-F238E27FC236}">
                  <a16:creationId xmlns="" xmlns:a16="http://schemas.microsoft.com/office/drawing/2014/main" id="{357A4792-4C01-4C59-B657-403DA0019CC9}"/>
                </a:ext>
              </a:extLst>
            </p:cNvPr>
            <p:cNvSpPr/>
            <p:nvPr/>
          </p:nvSpPr>
          <p:spPr>
            <a:xfrm rot="5400000">
              <a:off x="2974775" y="254947"/>
              <a:ext cx="47449" cy="47449"/>
            </a:xfrm>
            <a:custGeom>
              <a:avLst/>
              <a:gdLst>
                <a:gd name="connsiteX0" fmla="*/ 125254 w 123825"/>
                <a:gd name="connsiteY0" fmla="*/ 66199 h 123825"/>
                <a:gd name="connsiteX1" fmla="*/ 66199 w 123825"/>
                <a:gd name="connsiteY1" fmla="*/ 125254 h 123825"/>
                <a:gd name="connsiteX2" fmla="*/ 7144 w 123825"/>
                <a:gd name="connsiteY2" fmla="*/ 66199 h 123825"/>
                <a:gd name="connsiteX3" fmla="*/ 66199 w 123825"/>
                <a:gd name="connsiteY3" fmla="*/ 7144 h 123825"/>
                <a:gd name="connsiteX4" fmla="*/ 125254 w 123825"/>
                <a:gd name="connsiteY4" fmla="*/ 66199 h 123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825" h="123825">
                  <a:moveTo>
                    <a:pt x="125254" y="66199"/>
                  </a:moveTo>
                  <a:cubicBezTo>
                    <a:pt x="125254" y="98814"/>
                    <a:pt x="98814" y="125254"/>
                    <a:pt x="66199" y="125254"/>
                  </a:cubicBezTo>
                  <a:cubicBezTo>
                    <a:pt x="33584" y="125254"/>
                    <a:pt x="7144" y="98814"/>
                    <a:pt x="7144" y="66199"/>
                  </a:cubicBezTo>
                  <a:cubicBezTo>
                    <a:pt x="7144" y="33584"/>
                    <a:pt x="33584" y="7144"/>
                    <a:pt x="66199" y="7144"/>
                  </a:cubicBezTo>
                  <a:cubicBezTo>
                    <a:pt x="98814" y="7144"/>
                    <a:pt x="125254" y="33584"/>
                    <a:pt x="125254" y="6619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20" name="Freeform: Shape 120">
              <a:extLst>
                <a:ext uri="{FF2B5EF4-FFF2-40B4-BE49-F238E27FC236}">
                  <a16:creationId xmlns="" xmlns:a16="http://schemas.microsoft.com/office/drawing/2014/main" id="{FDC669DE-FD06-4D6B-959F-76699A8A658B}"/>
                </a:ext>
              </a:extLst>
            </p:cNvPr>
            <p:cNvSpPr/>
            <p:nvPr/>
          </p:nvSpPr>
          <p:spPr>
            <a:xfrm rot="5400000">
              <a:off x="2897397" y="254947"/>
              <a:ext cx="47449" cy="47449"/>
            </a:xfrm>
            <a:custGeom>
              <a:avLst/>
              <a:gdLst>
                <a:gd name="connsiteX0" fmla="*/ 125254 w 123825"/>
                <a:gd name="connsiteY0" fmla="*/ 66199 h 123825"/>
                <a:gd name="connsiteX1" fmla="*/ 66199 w 123825"/>
                <a:gd name="connsiteY1" fmla="*/ 125254 h 123825"/>
                <a:gd name="connsiteX2" fmla="*/ 7144 w 123825"/>
                <a:gd name="connsiteY2" fmla="*/ 66199 h 123825"/>
                <a:gd name="connsiteX3" fmla="*/ 66199 w 123825"/>
                <a:gd name="connsiteY3" fmla="*/ 7144 h 123825"/>
                <a:gd name="connsiteX4" fmla="*/ 125254 w 123825"/>
                <a:gd name="connsiteY4" fmla="*/ 66199 h 123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825" h="123825">
                  <a:moveTo>
                    <a:pt x="125254" y="66199"/>
                  </a:moveTo>
                  <a:cubicBezTo>
                    <a:pt x="125254" y="98814"/>
                    <a:pt x="98814" y="125254"/>
                    <a:pt x="66199" y="125254"/>
                  </a:cubicBezTo>
                  <a:cubicBezTo>
                    <a:pt x="33584" y="125254"/>
                    <a:pt x="7144" y="98814"/>
                    <a:pt x="7144" y="66199"/>
                  </a:cubicBezTo>
                  <a:cubicBezTo>
                    <a:pt x="7144" y="33583"/>
                    <a:pt x="33584" y="7144"/>
                    <a:pt x="66199" y="7144"/>
                  </a:cubicBezTo>
                  <a:cubicBezTo>
                    <a:pt x="98814" y="7144"/>
                    <a:pt x="125254" y="33583"/>
                    <a:pt x="125254" y="6619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21" name="Freeform: Shape 121">
              <a:extLst>
                <a:ext uri="{FF2B5EF4-FFF2-40B4-BE49-F238E27FC236}">
                  <a16:creationId xmlns="" xmlns:a16="http://schemas.microsoft.com/office/drawing/2014/main" id="{6A5413F8-58D0-460C-93F5-8A59D9AE1609}"/>
                </a:ext>
              </a:extLst>
            </p:cNvPr>
            <p:cNvSpPr/>
            <p:nvPr/>
          </p:nvSpPr>
          <p:spPr>
            <a:xfrm rot="5400000">
              <a:off x="2819654" y="254947"/>
              <a:ext cx="47449" cy="47449"/>
            </a:xfrm>
            <a:custGeom>
              <a:avLst/>
              <a:gdLst>
                <a:gd name="connsiteX0" fmla="*/ 125254 w 123825"/>
                <a:gd name="connsiteY0" fmla="*/ 66199 h 123825"/>
                <a:gd name="connsiteX1" fmla="*/ 66199 w 123825"/>
                <a:gd name="connsiteY1" fmla="*/ 125254 h 123825"/>
                <a:gd name="connsiteX2" fmla="*/ 7144 w 123825"/>
                <a:gd name="connsiteY2" fmla="*/ 66199 h 123825"/>
                <a:gd name="connsiteX3" fmla="*/ 66199 w 123825"/>
                <a:gd name="connsiteY3" fmla="*/ 7144 h 123825"/>
                <a:gd name="connsiteX4" fmla="*/ 125254 w 123825"/>
                <a:gd name="connsiteY4" fmla="*/ 66199 h 123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825" h="123825">
                  <a:moveTo>
                    <a:pt x="125254" y="66199"/>
                  </a:moveTo>
                  <a:cubicBezTo>
                    <a:pt x="125254" y="98814"/>
                    <a:pt x="98814" y="125254"/>
                    <a:pt x="66199" y="125254"/>
                  </a:cubicBezTo>
                  <a:cubicBezTo>
                    <a:pt x="33584" y="125254"/>
                    <a:pt x="7144" y="98814"/>
                    <a:pt x="7144" y="66199"/>
                  </a:cubicBezTo>
                  <a:cubicBezTo>
                    <a:pt x="7144" y="33584"/>
                    <a:pt x="33584" y="7144"/>
                    <a:pt x="66199" y="7144"/>
                  </a:cubicBezTo>
                  <a:cubicBezTo>
                    <a:pt x="98814" y="7144"/>
                    <a:pt x="125254" y="33584"/>
                    <a:pt x="125254" y="6619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22" name="Freeform: Shape 122">
              <a:extLst>
                <a:ext uri="{FF2B5EF4-FFF2-40B4-BE49-F238E27FC236}">
                  <a16:creationId xmlns="" xmlns:a16="http://schemas.microsoft.com/office/drawing/2014/main" id="{685399DC-0ED5-4DA3-B8CA-44EEAAE8A397}"/>
                </a:ext>
              </a:extLst>
            </p:cNvPr>
            <p:cNvSpPr/>
            <p:nvPr/>
          </p:nvSpPr>
          <p:spPr>
            <a:xfrm rot="5400000">
              <a:off x="2971855" y="176474"/>
              <a:ext cx="51099" cy="51099"/>
            </a:xfrm>
            <a:custGeom>
              <a:avLst/>
              <a:gdLst>
                <a:gd name="connsiteX0" fmla="*/ 7144 w 133350"/>
                <a:gd name="connsiteY0" fmla="*/ 68104 h 133350"/>
                <a:gd name="connsiteX1" fmla="*/ 68104 w 133350"/>
                <a:gd name="connsiteY1" fmla="*/ 129064 h 133350"/>
                <a:gd name="connsiteX2" fmla="*/ 129064 w 133350"/>
                <a:gd name="connsiteY2" fmla="*/ 68104 h 133350"/>
                <a:gd name="connsiteX3" fmla="*/ 68104 w 133350"/>
                <a:gd name="connsiteY3" fmla="*/ 7144 h 133350"/>
                <a:gd name="connsiteX4" fmla="*/ 7144 w 133350"/>
                <a:gd name="connsiteY4" fmla="*/ 68104 h 13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 h="133350">
                  <a:moveTo>
                    <a:pt x="7144" y="68104"/>
                  </a:moveTo>
                  <a:cubicBezTo>
                    <a:pt x="7144" y="101441"/>
                    <a:pt x="34766" y="129064"/>
                    <a:pt x="68104" y="129064"/>
                  </a:cubicBezTo>
                  <a:cubicBezTo>
                    <a:pt x="101441" y="129064"/>
                    <a:pt x="129064" y="101441"/>
                    <a:pt x="129064" y="68104"/>
                  </a:cubicBezTo>
                  <a:cubicBezTo>
                    <a:pt x="129064" y="34766"/>
                    <a:pt x="101441" y="7144"/>
                    <a:pt x="68104" y="7144"/>
                  </a:cubicBezTo>
                  <a:cubicBezTo>
                    <a:pt x="34766" y="7144"/>
                    <a:pt x="7144" y="34766"/>
                    <a:pt x="7144" y="6810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23" name="Freeform: Shape 123">
              <a:extLst>
                <a:ext uri="{FF2B5EF4-FFF2-40B4-BE49-F238E27FC236}">
                  <a16:creationId xmlns="" xmlns:a16="http://schemas.microsoft.com/office/drawing/2014/main" id="{68126721-31AE-43AA-93F5-74058CB95605}"/>
                </a:ext>
              </a:extLst>
            </p:cNvPr>
            <p:cNvSpPr/>
            <p:nvPr/>
          </p:nvSpPr>
          <p:spPr>
            <a:xfrm rot="5400000">
              <a:off x="2894477" y="176474"/>
              <a:ext cx="51099" cy="51099"/>
            </a:xfrm>
            <a:custGeom>
              <a:avLst/>
              <a:gdLst>
                <a:gd name="connsiteX0" fmla="*/ 129064 w 133350"/>
                <a:gd name="connsiteY0" fmla="*/ 68104 h 133350"/>
                <a:gd name="connsiteX1" fmla="*/ 68104 w 133350"/>
                <a:gd name="connsiteY1" fmla="*/ 129064 h 133350"/>
                <a:gd name="connsiteX2" fmla="*/ 7144 w 133350"/>
                <a:gd name="connsiteY2" fmla="*/ 68104 h 133350"/>
                <a:gd name="connsiteX3" fmla="*/ 68104 w 133350"/>
                <a:gd name="connsiteY3" fmla="*/ 7144 h 133350"/>
                <a:gd name="connsiteX4" fmla="*/ 129064 w 133350"/>
                <a:gd name="connsiteY4" fmla="*/ 68104 h 13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 h="133350">
                  <a:moveTo>
                    <a:pt x="129064" y="68104"/>
                  </a:moveTo>
                  <a:cubicBezTo>
                    <a:pt x="129064" y="101771"/>
                    <a:pt x="101771" y="129064"/>
                    <a:pt x="68104" y="129064"/>
                  </a:cubicBezTo>
                  <a:cubicBezTo>
                    <a:pt x="34436" y="129064"/>
                    <a:pt x="7144" y="101771"/>
                    <a:pt x="7144" y="68104"/>
                  </a:cubicBezTo>
                  <a:cubicBezTo>
                    <a:pt x="7144" y="34436"/>
                    <a:pt x="34436" y="7144"/>
                    <a:pt x="68104" y="7144"/>
                  </a:cubicBezTo>
                  <a:cubicBezTo>
                    <a:pt x="101771" y="7144"/>
                    <a:pt x="129064" y="34437"/>
                    <a:pt x="129064" y="6810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24" name="Freeform: Shape 124">
              <a:extLst>
                <a:ext uri="{FF2B5EF4-FFF2-40B4-BE49-F238E27FC236}">
                  <a16:creationId xmlns="" xmlns:a16="http://schemas.microsoft.com/office/drawing/2014/main" id="{2B949E33-BCF3-42EA-83BE-7B7677117F38}"/>
                </a:ext>
              </a:extLst>
            </p:cNvPr>
            <p:cNvSpPr/>
            <p:nvPr/>
          </p:nvSpPr>
          <p:spPr>
            <a:xfrm rot="5400000">
              <a:off x="2816734" y="176474"/>
              <a:ext cx="51099" cy="51099"/>
            </a:xfrm>
            <a:custGeom>
              <a:avLst/>
              <a:gdLst>
                <a:gd name="connsiteX0" fmla="*/ 129064 w 133350"/>
                <a:gd name="connsiteY0" fmla="*/ 68104 h 133350"/>
                <a:gd name="connsiteX1" fmla="*/ 68104 w 133350"/>
                <a:gd name="connsiteY1" fmla="*/ 129064 h 133350"/>
                <a:gd name="connsiteX2" fmla="*/ 7144 w 133350"/>
                <a:gd name="connsiteY2" fmla="*/ 68104 h 133350"/>
                <a:gd name="connsiteX3" fmla="*/ 68104 w 133350"/>
                <a:gd name="connsiteY3" fmla="*/ 7144 h 133350"/>
                <a:gd name="connsiteX4" fmla="*/ 129064 w 133350"/>
                <a:gd name="connsiteY4" fmla="*/ 68104 h 13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 h="133350">
                  <a:moveTo>
                    <a:pt x="129064" y="68104"/>
                  </a:moveTo>
                  <a:cubicBezTo>
                    <a:pt x="129064" y="101771"/>
                    <a:pt x="101771" y="129064"/>
                    <a:pt x="68104" y="129064"/>
                  </a:cubicBezTo>
                  <a:cubicBezTo>
                    <a:pt x="34436" y="129064"/>
                    <a:pt x="7144" y="101771"/>
                    <a:pt x="7144" y="68104"/>
                  </a:cubicBezTo>
                  <a:cubicBezTo>
                    <a:pt x="7144" y="34436"/>
                    <a:pt x="34436" y="7144"/>
                    <a:pt x="68104" y="7144"/>
                  </a:cubicBezTo>
                  <a:cubicBezTo>
                    <a:pt x="101771" y="7144"/>
                    <a:pt x="129064" y="34437"/>
                    <a:pt x="129064" y="6810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25" name="Freeform: Shape 125">
              <a:extLst>
                <a:ext uri="{FF2B5EF4-FFF2-40B4-BE49-F238E27FC236}">
                  <a16:creationId xmlns="" xmlns:a16="http://schemas.microsoft.com/office/drawing/2014/main" id="{B6AA12D1-0A58-436F-8CB2-C4F4CC8B71DA}"/>
                </a:ext>
              </a:extLst>
            </p:cNvPr>
            <p:cNvSpPr/>
            <p:nvPr/>
          </p:nvSpPr>
          <p:spPr>
            <a:xfrm rot="5400000">
              <a:off x="2972585" y="98365"/>
              <a:ext cx="51099" cy="51099"/>
            </a:xfrm>
            <a:custGeom>
              <a:avLst/>
              <a:gdLst>
                <a:gd name="connsiteX0" fmla="*/ 132874 w 133350"/>
                <a:gd name="connsiteY0" fmla="*/ 70009 h 133350"/>
                <a:gd name="connsiteX1" fmla="*/ 70009 w 133350"/>
                <a:gd name="connsiteY1" fmla="*/ 132874 h 133350"/>
                <a:gd name="connsiteX2" fmla="*/ 7144 w 133350"/>
                <a:gd name="connsiteY2" fmla="*/ 70009 h 133350"/>
                <a:gd name="connsiteX3" fmla="*/ 70009 w 133350"/>
                <a:gd name="connsiteY3" fmla="*/ 7144 h 133350"/>
                <a:gd name="connsiteX4" fmla="*/ 132874 w 133350"/>
                <a:gd name="connsiteY4" fmla="*/ 70009 h 13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 h="133350">
                  <a:moveTo>
                    <a:pt x="132874" y="70009"/>
                  </a:moveTo>
                  <a:cubicBezTo>
                    <a:pt x="132874" y="104728"/>
                    <a:pt x="104728" y="132874"/>
                    <a:pt x="70009" y="132874"/>
                  </a:cubicBezTo>
                  <a:cubicBezTo>
                    <a:pt x="35289" y="132874"/>
                    <a:pt x="7144" y="104728"/>
                    <a:pt x="7144" y="70009"/>
                  </a:cubicBezTo>
                  <a:cubicBezTo>
                    <a:pt x="7144" y="35289"/>
                    <a:pt x="35289" y="7144"/>
                    <a:pt x="70009" y="7144"/>
                  </a:cubicBezTo>
                  <a:cubicBezTo>
                    <a:pt x="104728" y="7144"/>
                    <a:pt x="132874" y="35289"/>
                    <a:pt x="132874" y="7000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26" name="Freeform: Shape 126">
              <a:extLst>
                <a:ext uri="{FF2B5EF4-FFF2-40B4-BE49-F238E27FC236}">
                  <a16:creationId xmlns="" xmlns:a16="http://schemas.microsoft.com/office/drawing/2014/main" id="{20B14417-6A24-4838-947D-F87E85CE38C8}"/>
                </a:ext>
              </a:extLst>
            </p:cNvPr>
            <p:cNvSpPr/>
            <p:nvPr/>
          </p:nvSpPr>
          <p:spPr>
            <a:xfrm rot="5400000">
              <a:off x="2895207" y="98365"/>
              <a:ext cx="51099" cy="51099"/>
            </a:xfrm>
            <a:custGeom>
              <a:avLst/>
              <a:gdLst>
                <a:gd name="connsiteX0" fmla="*/ 132874 w 133350"/>
                <a:gd name="connsiteY0" fmla="*/ 70009 h 133350"/>
                <a:gd name="connsiteX1" fmla="*/ 70009 w 133350"/>
                <a:gd name="connsiteY1" fmla="*/ 132874 h 133350"/>
                <a:gd name="connsiteX2" fmla="*/ 7144 w 133350"/>
                <a:gd name="connsiteY2" fmla="*/ 70009 h 133350"/>
                <a:gd name="connsiteX3" fmla="*/ 70009 w 133350"/>
                <a:gd name="connsiteY3" fmla="*/ 7144 h 133350"/>
                <a:gd name="connsiteX4" fmla="*/ 132874 w 133350"/>
                <a:gd name="connsiteY4" fmla="*/ 70009 h 13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 h="133350">
                  <a:moveTo>
                    <a:pt x="132874" y="70009"/>
                  </a:moveTo>
                  <a:cubicBezTo>
                    <a:pt x="132874" y="104728"/>
                    <a:pt x="104728" y="132874"/>
                    <a:pt x="70009" y="132874"/>
                  </a:cubicBezTo>
                  <a:cubicBezTo>
                    <a:pt x="35289" y="132874"/>
                    <a:pt x="7144" y="104728"/>
                    <a:pt x="7144" y="70009"/>
                  </a:cubicBezTo>
                  <a:cubicBezTo>
                    <a:pt x="7144" y="35289"/>
                    <a:pt x="35289" y="7144"/>
                    <a:pt x="70009" y="7144"/>
                  </a:cubicBezTo>
                  <a:cubicBezTo>
                    <a:pt x="104728" y="7144"/>
                    <a:pt x="132874" y="35289"/>
                    <a:pt x="132874" y="7000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27" name="Freeform: Shape 127">
              <a:extLst>
                <a:ext uri="{FF2B5EF4-FFF2-40B4-BE49-F238E27FC236}">
                  <a16:creationId xmlns="" xmlns:a16="http://schemas.microsoft.com/office/drawing/2014/main" id="{AC72AC09-AB45-4700-B371-04C6D644498B}"/>
                </a:ext>
              </a:extLst>
            </p:cNvPr>
            <p:cNvSpPr/>
            <p:nvPr/>
          </p:nvSpPr>
          <p:spPr>
            <a:xfrm rot="5400000">
              <a:off x="2817464" y="98365"/>
              <a:ext cx="51099" cy="51099"/>
            </a:xfrm>
            <a:custGeom>
              <a:avLst/>
              <a:gdLst>
                <a:gd name="connsiteX0" fmla="*/ 132874 w 133350"/>
                <a:gd name="connsiteY0" fmla="*/ 70009 h 133350"/>
                <a:gd name="connsiteX1" fmla="*/ 70009 w 133350"/>
                <a:gd name="connsiteY1" fmla="*/ 132874 h 133350"/>
                <a:gd name="connsiteX2" fmla="*/ 7144 w 133350"/>
                <a:gd name="connsiteY2" fmla="*/ 70009 h 133350"/>
                <a:gd name="connsiteX3" fmla="*/ 70009 w 133350"/>
                <a:gd name="connsiteY3" fmla="*/ 7144 h 133350"/>
                <a:gd name="connsiteX4" fmla="*/ 132874 w 133350"/>
                <a:gd name="connsiteY4" fmla="*/ 70009 h 13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 h="133350">
                  <a:moveTo>
                    <a:pt x="132874" y="70009"/>
                  </a:moveTo>
                  <a:cubicBezTo>
                    <a:pt x="132874" y="104728"/>
                    <a:pt x="104728" y="132874"/>
                    <a:pt x="70009" y="132874"/>
                  </a:cubicBezTo>
                  <a:cubicBezTo>
                    <a:pt x="35289" y="132874"/>
                    <a:pt x="7144" y="104728"/>
                    <a:pt x="7144" y="70009"/>
                  </a:cubicBezTo>
                  <a:cubicBezTo>
                    <a:pt x="7144" y="35289"/>
                    <a:pt x="35289" y="7144"/>
                    <a:pt x="70009" y="7144"/>
                  </a:cubicBezTo>
                  <a:cubicBezTo>
                    <a:pt x="104728" y="7144"/>
                    <a:pt x="132874" y="35289"/>
                    <a:pt x="132874" y="7000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28" name="Freeform: Shape 128">
              <a:extLst>
                <a:ext uri="{FF2B5EF4-FFF2-40B4-BE49-F238E27FC236}">
                  <a16:creationId xmlns="" xmlns:a16="http://schemas.microsoft.com/office/drawing/2014/main" id="{B0EBAFC1-0BE4-4F4B-A25F-E6ED9776432D}"/>
                </a:ext>
              </a:extLst>
            </p:cNvPr>
            <p:cNvSpPr/>
            <p:nvPr/>
          </p:nvSpPr>
          <p:spPr>
            <a:xfrm rot="5400000">
              <a:off x="2969665" y="20257"/>
              <a:ext cx="54749" cy="54749"/>
            </a:xfrm>
            <a:custGeom>
              <a:avLst/>
              <a:gdLst>
                <a:gd name="connsiteX0" fmla="*/ 136684 w 142875"/>
                <a:gd name="connsiteY0" fmla="*/ 71914 h 142875"/>
                <a:gd name="connsiteX1" fmla="*/ 71914 w 142875"/>
                <a:gd name="connsiteY1" fmla="*/ 136684 h 142875"/>
                <a:gd name="connsiteX2" fmla="*/ 7144 w 142875"/>
                <a:gd name="connsiteY2" fmla="*/ 71914 h 142875"/>
                <a:gd name="connsiteX3" fmla="*/ 71914 w 142875"/>
                <a:gd name="connsiteY3" fmla="*/ 7144 h 142875"/>
                <a:gd name="connsiteX4" fmla="*/ 136684 w 142875"/>
                <a:gd name="connsiteY4" fmla="*/ 71914 h 142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875" h="142875">
                  <a:moveTo>
                    <a:pt x="136684" y="71914"/>
                  </a:moveTo>
                  <a:cubicBezTo>
                    <a:pt x="136684" y="107685"/>
                    <a:pt x="107685" y="136684"/>
                    <a:pt x="71914" y="136684"/>
                  </a:cubicBezTo>
                  <a:cubicBezTo>
                    <a:pt x="36142" y="136684"/>
                    <a:pt x="7144" y="107685"/>
                    <a:pt x="7144" y="71914"/>
                  </a:cubicBezTo>
                  <a:cubicBezTo>
                    <a:pt x="7144" y="36142"/>
                    <a:pt x="36142" y="7144"/>
                    <a:pt x="71914" y="7144"/>
                  </a:cubicBezTo>
                  <a:cubicBezTo>
                    <a:pt x="107685" y="7144"/>
                    <a:pt x="136684" y="36142"/>
                    <a:pt x="136684" y="7191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29" name="Freeform: Shape 129">
              <a:extLst>
                <a:ext uri="{FF2B5EF4-FFF2-40B4-BE49-F238E27FC236}">
                  <a16:creationId xmlns="" xmlns:a16="http://schemas.microsoft.com/office/drawing/2014/main" id="{A9D1D1C8-92C8-4677-ABE0-8DD13282A46C}"/>
                </a:ext>
              </a:extLst>
            </p:cNvPr>
            <p:cNvSpPr/>
            <p:nvPr/>
          </p:nvSpPr>
          <p:spPr>
            <a:xfrm rot="5400000">
              <a:off x="2892287" y="20257"/>
              <a:ext cx="54749" cy="54749"/>
            </a:xfrm>
            <a:custGeom>
              <a:avLst/>
              <a:gdLst>
                <a:gd name="connsiteX0" fmla="*/ 136684 w 142875"/>
                <a:gd name="connsiteY0" fmla="*/ 71914 h 142875"/>
                <a:gd name="connsiteX1" fmla="*/ 71914 w 142875"/>
                <a:gd name="connsiteY1" fmla="*/ 136684 h 142875"/>
                <a:gd name="connsiteX2" fmla="*/ 7144 w 142875"/>
                <a:gd name="connsiteY2" fmla="*/ 71914 h 142875"/>
                <a:gd name="connsiteX3" fmla="*/ 71914 w 142875"/>
                <a:gd name="connsiteY3" fmla="*/ 7144 h 142875"/>
                <a:gd name="connsiteX4" fmla="*/ 136684 w 142875"/>
                <a:gd name="connsiteY4" fmla="*/ 71914 h 142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875" h="142875">
                  <a:moveTo>
                    <a:pt x="136684" y="71914"/>
                  </a:moveTo>
                  <a:cubicBezTo>
                    <a:pt x="136684" y="107685"/>
                    <a:pt x="107685" y="136684"/>
                    <a:pt x="71914" y="136684"/>
                  </a:cubicBezTo>
                  <a:cubicBezTo>
                    <a:pt x="36142" y="136684"/>
                    <a:pt x="7144" y="107685"/>
                    <a:pt x="7144" y="71914"/>
                  </a:cubicBezTo>
                  <a:cubicBezTo>
                    <a:pt x="7144" y="36142"/>
                    <a:pt x="36142" y="7144"/>
                    <a:pt x="71914" y="7144"/>
                  </a:cubicBezTo>
                  <a:cubicBezTo>
                    <a:pt x="107685" y="7144"/>
                    <a:pt x="136684" y="36142"/>
                    <a:pt x="136684" y="7191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30" name="Freeform: Shape 130">
              <a:extLst>
                <a:ext uri="{FF2B5EF4-FFF2-40B4-BE49-F238E27FC236}">
                  <a16:creationId xmlns="" xmlns:a16="http://schemas.microsoft.com/office/drawing/2014/main" id="{A8CE442E-472D-48E3-A699-3FEF7DD30733}"/>
                </a:ext>
              </a:extLst>
            </p:cNvPr>
            <p:cNvSpPr/>
            <p:nvPr/>
          </p:nvSpPr>
          <p:spPr>
            <a:xfrm rot="5400000">
              <a:off x="2814544" y="20257"/>
              <a:ext cx="54749" cy="54749"/>
            </a:xfrm>
            <a:custGeom>
              <a:avLst/>
              <a:gdLst>
                <a:gd name="connsiteX0" fmla="*/ 136684 w 142875"/>
                <a:gd name="connsiteY0" fmla="*/ 71914 h 142875"/>
                <a:gd name="connsiteX1" fmla="*/ 71914 w 142875"/>
                <a:gd name="connsiteY1" fmla="*/ 136684 h 142875"/>
                <a:gd name="connsiteX2" fmla="*/ 7144 w 142875"/>
                <a:gd name="connsiteY2" fmla="*/ 71914 h 142875"/>
                <a:gd name="connsiteX3" fmla="*/ 71914 w 142875"/>
                <a:gd name="connsiteY3" fmla="*/ 7144 h 142875"/>
                <a:gd name="connsiteX4" fmla="*/ 136684 w 142875"/>
                <a:gd name="connsiteY4" fmla="*/ 71914 h 142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875" h="142875">
                  <a:moveTo>
                    <a:pt x="136684" y="71914"/>
                  </a:moveTo>
                  <a:cubicBezTo>
                    <a:pt x="136684" y="107685"/>
                    <a:pt x="107685" y="136684"/>
                    <a:pt x="71914" y="136684"/>
                  </a:cubicBezTo>
                  <a:cubicBezTo>
                    <a:pt x="36142" y="136684"/>
                    <a:pt x="7144" y="107685"/>
                    <a:pt x="7144" y="71914"/>
                  </a:cubicBezTo>
                  <a:cubicBezTo>
                    <a:pt x="7144" y="36142"/>
                    <a:pt x="36142" y="7144"/>
                    <a:pt x="71914" y="7144"/>
                  </a:cubicBezTo>
                  <a:cubicBezTo>
                    <a:pt x="107685" y="7144"/>
                    <a:pt x="136684" y="36142"/>
                    <a:pt x="136684" y="7191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grpSp>
      <p:pic>
        <p:nvPicPr>
          <p:cNvPr id="611" name="Picture 2" descr="C:\Users\HaLT15\Desktop\FPT Software Doc.png">
            <a:extLst>
              <a:ext uri="{FF2B5EF4-FFF2-40B4-BE49-F238E27FC236}">
                <a16:creationId xmlns="" xmlns:a16="http://schemas.microsoft.com/office/drawing/2014/main" id="{B08A818D-E5F6-49BA-82A1-1F7946267F06}"/>
              </a:ext>
            </a:extLst>
          </p:cNvPr>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auto">
          <a:xfrm>
            <a:off x="924951" y="3215146"/>
            <a:ext cx="675249" cy="427707"/>
          </a:xfrm>
          <a:prstGeom prst="rect">
            <a:avLst/>
          </a:prstGeom>
          <a:noFill/>
          <a:extLst>
            <a:ext uri="{909E8E84-426E-40DD-AFC4-6F175D3DCCD1}">
              <a14:hiddenFill xmlns:a14="http://schemas.microsoft.com/office/drawing/2010/main">
                <a:solidFill>
                  <a:srgbClr val="FFFFFF"/>
                </a:solidFill>
              </a14:hiddenFill>
            </a:ext>
          </a:extLst>
        </p:spPr>
      </p:pic>
      <p:sp>
        <p:nvSpPr>
          <p:cNvPr id="612" name="TextBox 7">
            <a:extLst>
              <a:ext uri="{FF2B5EF4-FFF2-40B4-BE49-F238E27FC236}">
                <a16:creationId xmlns="" xmlns:a16="http://schemas.microsoft.com/office/drawing/2014/main" id="{65714F7D-F238-4C31-B7F7-07F7119FBD50}"/>
              </a:ext>
            </a:extLst>
          </p:cNvPr>
          <p:cNvSpPr txBox="1"/>
          <p:nvPr/>
        </p:nvSpPr>
        <p:spPr>
          <a:xfrm>
            <a:off x="0" y="5230509"/>
            <a:ext cx="9468000" cy="36000"/>
          </a:xfrm>
          <a:prstGeom prst="rect">
            <a:avLst/>
          </a:prstGeom>
          <a:gradFill>
            <a:gsLst>
              <a:gs pos="53000">
                <a:srgbClr val="160976"/>
              </a:gs>
              <a:gs pos="84000">
                <a:srgbClr val="010673"/>
              </a:gs>
              <a:gs pos="0">
                <a:srgbClr val="4F127F">
                  <a:alpha val="90000"/>
                </a:srgbClr>
              </a:gs>
            </a:gsLst>
            <a:lin ang="8400000" scaled="0"/>
          </a:gradFill>
        </p:spPr>
        <p:txBody>
          <a:bodyPr wrap="square" tIns="0" bIns="0" anchor="ctr" anchorCtr="0">
            <a:spAutoFit/>
          </a:bodyPr>
          <a:lstStyle>
            <a:defPPr>
              <a:defRPr lang="en-US"/>
            </a:defPPr>
            <a:lvl1pPr algn="ctr">
              <a:defRPr sz="3600">
                <a:gradFill>
                  <a:gsLst>
                    <a:gs pos="0">
                      <a:schemeClr val="bg1">
                        <a:lumMod val="95000"/>
                      </a:schemeClr>
                    </a:gs>
                    <a:gs pos="100000">
                      <a:schemeClr val="bg1">
                        <a:lumMod val="65000"/>
                      </a:schemeClr>
                    </a:gs>
                  </a:gsLst>
                  <a:lin ang="5400000" scaled="1"/>
                </a:gradFill>
                <a:latin typeface="iCiel Gotham Light" pitchFamily="50" charset="0"/>
                <a:cs typeface="iCiel Gotham Light" pitchFamily="50"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600" b="0" i="0" u="none" strike="noStrike" kern="1200" cap="none" spc="0" normalizeH="0" baseline="0" noProof="0" dirty="0">
              <a:ln>
                <a:noFill/>
              </a:ln>
              <a:solidFill>
                <a:prstClr val="white"/>
              </a:solidFill>
              <a:effectLst/>
              <a:uLnTx/>
              <a:uFillTx/>
              <a:latin typeface="iCiel Gotham Light" pitchFamily="50" charset="0"/>
              <a:ea typeface="メイリオ"/>
            </a:endParaRPr>
          </a:p>
        </p:txBody>
      </p:sp>
      <p:sp>
        <p:nvSpPr>
          <p:cNvPr id="613" name="TextBox 8">
            <a:extLst>
              <a:ext uri="{FF2B5EF4-FFF2-40B4-BE49-F238E27FC236}">
                <a16:creationId xmlns="" xmlns:a16="http://schemas.microsoft.com/office/drawing/2014/main" id="{BFE62112-97B5-4E71-B6EB-D10B5564CDBE}"/>
              </a:ext>
            </a:extLst>
          </p:cNvPr>
          <p:cNvSpPr txBox="1"/>
          <p:nvPr/>
        </p:nvSpPr>
        <p:spPr>
          <a:xfrm>
            <a:off x="914400" y="3832494"/>
            <a:ext cx="685800" cy="1416015"/>
          </a:xfrm>
          <a:prstGeom prst="rect">
            <a:avLst/>
          </a:prstGeom>
          <a:gradFill>
            <a:gsLst>
              <a:gs pos="53000">
                <a:srgbClr val="160976"/>
              </a:gs>
              <a:gs pos="84000">
                <a:srgbClr val="010673"/>
              </a:gs>
              <a:gs pos="0">
                <a:srgbClr val="4F127F">
                  <a:alpha val="90000"/>
                </a:srgbClr>
              </a:gs>
            </a:gsLst>
            <a:lin ang="8400000" scaled="0"/>
          </a:gradFill>
        </p:spPr>
        <p:txBody>
          <a:bodyPr wrap="square" tIns="0" bIns="0" anchor="ctr" anchorCtr="0">
            <a:noAutofit/>
          </a:bodyPr>
          <a:lstStyle>
            <a:defPPr>
              <a:defRPr lang="en-US"/>
            </a:defPPr>
            <a:lvl1pPr algn="ctr">
              <a:defRPr sz="3600">
                <a:gradFill>
                  <a:gsLst>
                    <a:gs pos="0">
                      <a:schemeClr val="bg1">
                        <a:lumMod val="95000"/>
                      </a:schemeClr>
                    </a:gs>
                    <a:gs pos="100000">
                      <a:schemeClr val="bg1">
                        <a:lumMod val="65000"/>
                      </a:schemeClr>
                    </a:gs>
                  </a:gsLst>
                  <a:lin ang="5400000" scaled="1"/>
                </a:gradFill>
                <a:latin typeface="iCiel Gotham Light" pitchFamily="50" charset="0"/>
                <a:cs typeface="iCiel Gotham Light" pitchFamily="50"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600" b="0" i="0" u="none" strike="noStrike" kern="1200" cap="none" spc="0" normalizeH="0" baseline="0" noProof="0" dirty="0">
              <a:ln>
                <a:noFill/>
              </a:ln>
              <a:solidFill>
                <a:prstClr val="white"/>
              </a:solidFill>
              <a:effectLst/>
              <a:uLnTx/>
              <a:uFillTx/>
              <a:latin typeface="iCiel Gotham Light" pitchFamily="50" charset="0"/>
              <a:ea typeface="メイリオ"/>
            </a:endParaRPr>
          </a:p>
        </p:txBody>
      </p:sp>
      <p:sp>
        <p:nvSpPr>
          <p:cNvPr id="614" name="Text Placeholder 514">
            <a:extLst>
              <a:ext uri="{FF2B5EF4-FFF2-40B4-BE49-F238E27FC236}">
                <a16:creationId xmlns="" xmlns:a16="http://schemas.microsoft.com/office/drawing/2014/main" id="{FE9A38D0-C995-4749-8303-D3D6C39F59FF}"/>
              </a:ext>
            </a:extLst>
          </p:cNvPr>
          <p:cNvSpPr>
            <a:spLocks noGrp="1"/>
          </p:cNvSpPr>
          <p:nvPr>
            <p:ph type="body" sz="quarter" idx="13" hasCustomPrompt="1"/>
          </p:nvPr>
        </p:nvSpPr>
        <p:spPr>
          <a:xfrm>
            <a:off x="442315" y="4178774"/>
            <a:ext cx="1617443" cy="646331"/>
          </a:xfrm>
          <a:prstGeom prst="rect">
            <a:avLst/>
          </a:prstGeom>
          <a:noFill/>
        </p:spPr>
        <p:txBody>
          <a:bodyPr wrap="square" rtlCol="0">
            <a:spAutoFit/>
          </a:bodyPr>
          <a:lstStyle>
            <a:lvl1pPr marL="0" indent="0" algn="ctr">
              <a:buClr>
                <a:srgbClr val="F27228"/>
              </a:buClr>
              <a:buFont typeface="Arial" panose="020B0604020202020204" pitchFamily="34" charset="0"/>
              <a:buNone/>
              <a:defRPr lang="en-US" sz="4000" dirty="0">
                <a:solidFill>
                  <a:schemeClr val="bg1"/>
                </a:solidFill>
                <a:latin typeface="Segoe UI Light" panose="020B0502040204020203" pitchFamily="34" charset="0"/>
                <a:cs typeface="Segoe UI Light" panose="020B0502040204020203" pitchFamily="34" charset="0"/>
              </a:defRPr>
            </a:lvl1pPr>
          </a:lstStyle>
          <a:p>
            <a:pPr marL="0" lvl="0"/>
            <a:r>
              <a:rPr lang="en-US" dirty="0"/>
              <a:t>1</a:t>
            </a:r>
          </a:p>
        </p:txBody>
      </p:sp>
    </p:spTree>
    <p:extLst>
      <p:ext uri="{BB962C8B-B14F-4D97-AF65-F5344CB8AC3E}">
        <p14:creationId xmlns:p14="http://schemas.microsoft.com/office/powerpoint/2010/main" val="21964091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コンテンツ プレースホルダー 2"/>
          <p:cNvSpPr>
            <a:spLocks noGrp="1"/>
          </p:cNvSpPr>
          <p:nvPr>
            <p:ph sz="half" idx="1"/>
          </p:nvPr>
        </p:nvSpPr>
        <p:spPr>
          <a:xfrm>
            <a:off x="950400" y="1065600"/>
            <a:ext cx="5181600" cy="52128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p:cNvSpPr>
            <a:spLocks noGrp="1"/>
          </p:cNvSpPr>
          <p:nvPr>
            <p:ph sz="half" idx="2"/>
          </p:nvPr>
        </p:nvSpPr>
        <p:spPr>
          <a:xfrm>
            <a:off x="6230400" y="1065600"/>
            <a:ext cx="5181600" cy="52128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スライド番号プレースホルダー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0BA25E-489A-43A2-BA69-DDC0C2E28705}" type="slidenum">
              <a:rPr kumimoji="1" lang="ja-JP" altLang="en-US" sz="1200" b="0" i="0" u="none" strike="noStrike" kern="1200" cap="none" spc="0" normalizeH="0" baseline="0" noProof="0" smtClean="0">
                <a:ln>
                  <a:noFill/>
                </a:ln>
                <a:solidFill>
                  <a:prstClr val="black">
                    <a:tint val="75000"/>
                  </a:prstClr>
                </a:solidFill>
                <a:effectLst/>
                <a:uLnTx/>
                <a:uFillTx/>
                <a:latin typeface="メイリオ"/>
                <a:ea typeface="メイリオ"/>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1" lang="ja-JP" altLang="en-US" sz="1200" b="0" i="0" u="none" strike="noStrike" kern="1200" cap="none" spc="0" normalizeH="0" baseline="0" noProof="0">
              <a:ln>
                <a:noFill/>
              </a:ln>
              <a:solidFill>
                <a:prstClr val="black">
                  <a:tint val="75000"/>
                </a:prstClr>
              </a:solidFill>
              <a:effectLst/>
              <a:uLnTx/>
              <a:uFillTx/>
              <a:latin typeface="メイリオ"/>
              <a:ea typeface="メイリオ"/>
              <a:cs typeface="+mn-cs"/>
            </a:endParaRPr>
          </a:p>
        </p:txBody>
      </p:sp>
      <p:sp>
        <p:nvSpPr>
          <p:cNvPr id="8" name="フッター プレースホルダー 5"/>
          <p:cNvSpPr>
            <a:spLocks noGrp="1"/>
          </p:cNvSpPr>
          <p:nvPr>
            <p:ph type="ftr" sz="quarter" idx="11"/>
          </p:nvPr>
        </p:nvSpPr>
        <p:spPr>
          <a:xfrm>
            <a:off x="70829" y="6356350"/>
            <a:ext cx="41148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tint val="75000"/>
                </a:prstClr>
              </a:solidFill>
              <a:effectLst/>
              <a:uLnTx/>
              <a:uFillTx/>
              <a:latin typeface="メイリオ"/>
              <a:ea typeface="メイリオ"/>
              <a:cs typeface="+mn-cs"/>
            </a:endParaRPr>
          </a:p>
        </p:txBody>
      </p:sp>
    </p:spTree>
    <p:extLst>
      <p:ext uri="{BB962C8B-B14F-4D97-AF65-F5344CB8AC3E}">
        <p14:creationId xmlns:p14="http://schemas.microsoft.com/office/powerpoint/2010/main" val="26455538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950400" y="277200"/>
            <a:ext cx="10515600" cy="547200"/>
          </a:xfrm>
        </p:spPr>
        <p:txBody>
          <a:bodyPr/>
          <a:lstStyle/>
          <a:p>
            <a:r>
              <a:rPr kumimoji="1" lang="ja-JP" altLang="en-US"/>
              <a:t>マスター タイトルの書式設定</a:t>
            </a:r>
          </a:p>
        </p:txBody>
      </p:sp>
      <p:sp>
        <p:nvSpPr>
          <p:cNvPr id="3" name="テキスト プレースホルダー 2"/>
          <p:cNvSpPr>
            <a:spLocks noGrp="1"/>
          </p:cNvSpPr>
          <p:nvPr>
            <p:ph type="body" idx="1"/>
          </p:nvPr>
        </p:nvSpPr>
        <p:spPr>
          <a:xfrm>
            <a:off x="950400" y="1065600"/>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p:cNvSpPr>
            <a:spLocks noGrp="1"/>
          </p:cNvSpPr>
          <p:nvPr>
            <p:ph sz="half" idx="2"/>
          </p:nvPr>
        </p:nvSpPr>
        <p:spPr>
          <a:xfrm>
            <a:off x="950400" y="1981200"/>
            <a:ext cx="5157787" cy="4208463"/>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p:cNvSpPr>
            <a:spLocks noGrp="1"/>
          </p:cNvSpPr>
          <p:nvPr>
            <p:ph type="body" sz="quarter" idx="3"/>
          </p:nvPr>
        </p:nvSpPr>
        <p:spPr>
          <a:xfrm>
            <a:off x="6282812" y="1065600"/>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p:cNvSpPr>
            <a:spLocks noGrp="1"/>
          </p:cNvSpPr>
          <p:nvPr>
            <p:ph sz="quarter" idx="4"/>
          </p:nvPr>
        </p:nvSpPr>
        <p:spPr>
          <a:xfrm>
            <a:off x="6282812" y="1981200"/>
            <a:ext cx="5183188" cy="4208463"/>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9" name="スライド番号プレースホルダー 8"/>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0BA25E-489A-43A2-BA69-DDC0C2E28705}" type="slidenum">
              <a:rPr kumimoji="1" lang="ja-JP" altLang="en-US" sz="1200" b="0" i="0" u="none" strike="noStrike" kern="1200" cap="none" spc="0" normalizeH="0" baseline="0" noProof="0" smtClean="0">
                <a:ln>
                  <a:noFill/>
                </a:ln>
                <a:solidFill>
                  <a:prstClr val="black">
                    <a:tint val="75000"/>
                  </a:prstClr>
                </a:solidFill>
                <a:effectLst/>
                <a:uLnTx/>
                <a:uFillTx/>
                <a:latin typeface="メイリオ"/>
                <a:ea typeface="メイリオ"/>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1" lang="ja-JP" altLang="en-US" sz="1200" b="0" i="0" u="none" strike="noStrike" kern="1200" cap="none" spc="0" normalizeH="0" baseline="0" noProof="0">
              <a:ln>
                <a:noFill/>
              </a:ln>
              <a:solidFill>
                <a:prstClr val="black">
                  <a:tint val="75000"/>
                </a:prstClr>
              </a:solidFill>
              <a:effectLst/>
              <a:uLnTx/>
              <a:uFillTx/>
              <a:latin typeface="メイリオ"/>
              <a:ea typeface="メイリオ"/>
              <a:cs typeface="+mn-cs"/>
            </a:endParaRPr>
          </a:p>
        </p:txBody>
      </p:sp>
      <p:sp>
        <p:nvSpPr>
          <p:cNvPr id="10" name="フッター プレースホルダー 7"/>
          <p:cNvSpPr>
            <a:spLocks noGrp="1"/>
          </p:cNvSpPr>
          <p:nvPr>
            <p:ph type="ftr" sz="quarter" idx="11"/>
          </p:nvPr>
        </p:nvSpPr>
        <p:spPr>
          <a:xfrm>
            <a:off x="70829" y="6356350"/>
            <a:ext cx="41148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tint val="75000"/>
                </a:prstClr>
              </a:solidFill>
              <a:effectLst/>
              <a:uLnTx/>
              <a:uFillTx/>
              <a:latin typeface="メイリオ"/>
              <a:ea typeface="メイリオ"/>
              <a:cs typeface="+mn-cs"/>
            </a:endParaRPr>
          </a:p>
        </p:txBody>
      </p:sp>
    </p:spTree>
    <p:extLst>
      <p:ext uri="{BB962C8B-B14F-4D97-AF65-F5344CB8AC3E}">
        <p14:creationId xmlns:p14="http://schemas.microsoft.com/office/powerpoint/2010/main" val="29725078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5" name="スライド番号プレースホルダー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0BA25E-489A-43A2-BA69-DDC0C2E28705}" type="slidenum">
              <a:rPr kumimoji="1" lang="ja-JP" altLang="en-US" sz="1200" b="0" i="0" u="none" strike="noStrike" kern="1200" cap="none" spc="0" normalizeH="0" baseline="0" noProof="0" smtClean="0">
                <a:ln>
                  <a:noFill/>
                </a:ln>
                <a:solidFill>
                  <a:prstClr val="black">
                    <a:tint val="75000"/>
                  </a:prstClr>
                </a:solidFill>
                <a:effectLst/>
                <a:uLnTx/>
                <a:uFillTx/>
                <a:latin typeface="メイリオ"/>
                <a:ea typeface="メイリオ"/>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1" lang="ja-JP" altLang="en-US" sz="1200" b="0" i="0" u="none" strike="noStrike" kern="1200" cap="none" spc="0" normalizeH="0" baseline="0" noProof="0">
              <a:ln>
                <a:noFill/>
              </a:ln>
              <a:solidFill>
                <a:prstClr val="black">
                  <a:tint val="75000"/>
                </a:prstClr>
              </a:solidFill>
              <a:effectLst/>
              <a:uLnTx/>
              <a:uFillTx/>
              <a:latin typeface="メイリオ"/>
              <a:ea typeface="メイリオ"/>
              <a:cs typeface="+mn-cs"/>
            </a:endParaRPr>
          </a:p>
        </p:txBody>
      </p:sp>
      <p:sp>
        <p:nvSpPr>
          <p:cNvPr id="6" name="フッター プレースホルダー 3"/>
          <p:cNvSpPr>
            <a:spLocks noGrp="1"/>
          </p:cNvSpPr>
          <p:nvPr>
            <p:ph type="ftr" sz="quarter" idx="11"/>
          </p:nvPr>
        </p:nvSpPr>
        <p:spPr>
          <a:xfrm>
            <a:off x="70829" y="6356350"/>
            <a:ext cx="41148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tint val="75000"/>
                </a:prstClr>
              </a:solidFill>
              <a:effectLst/>
              <a:uLnTx/>
              <a:uFillTx/>
              <a:latin typeface="メイリオ"/>
              <a:ea typeface="メイリオ"/>
              <a:cs typeface="+mn-cs"/>
            </a:endParaRPr>
          </a:p>
        </p:txBody>
      </p:sp>
      <p:sp>
        <p:nvSpPr>
          <p:cNvPr id="7" name="Oval 611">
            <a:extLst>
              <a:ext uri="{FF2B5EF4-FFF2-40B4-BE49-F238E27FC236}">
                <a16:creationId xmlns="" xmlns:a16="http://schemas.microsoft.com/office/drawing/2014/main" id="{07E7E53E-AF76-4FB9-A56D-EB30D00BBE5D}"/>
              </a:ext>
            </a:extLst>
          </p:cNvPr>
          <p:cNvSpPr/>
          <p:nvPr/>
        </p:nvSpPr>
        <p:spPr>
          <a:xfrm>
            <a:off x="871311" y="1309376"/>
            <a:ext cx="2033562" cy="2033562"/>
          </a:xfrm>
          <a:prstGeom prst="ellipse">
            <a:avLst/>
          </a:prstGeom>
          <a:gradFill>
            <a:gsLst>
              <a:gs pos="53000">
                <a:srgbClr val="160976"/>
              </a:gs>
              <a:gs pos="84000">
                <a:srgbClr val="010673"/>
              </a:gs>
              <a:gs pos="0">
                <a:srgbClr val="4F127F">
                  <a:alpha val="90000"/>
                </a:srgbClr>
              </a:gs>
            </a:gsLst>
            <a:lin ang="8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white"/>
              </a:solidFill>
              <a:effectLst/>
              <a:uLnTx/>
              <a:uFillTx/>
              <a:latin typeface="メイリオ" panose="020B0604030504040204" pitchFamily="50" charset="-128"/>
              <a:ea typeface="メイリオ" panose="020B0604030504040204" pitchFamily="50" charset="-128"/>
              <a:cs typeface="+mn-cs"/>
            </a:endParaRPr>
          </a:p>
        </p:txBody>
      </p:sp>
      <p:grpSp>
        <p:nvGrpSpPr>
          <p:cNvPr id="8" name="Group 613">
            <a:extLst>
              <a:ext uri="{FF2B5EF4-FFF2-40B4-BE49-F238E27FC236}">
                <a16:creationId xmlns="" xmlns:a16="http://schemas.microsoft.com/office/drawing/2014/main" id="{934987E4-1412-4629-837D-1B54E55565C5}"/>
              </a:ext>
            </a:extLst>
          </p:cNvPr>
          <p:cNvGrpSpPr/>
          <p:nvPr/>
        </p:nvGrpSpPr>
        <p:grpSpPr>
          <a:xfrm>
            <a:off x="745732" y="1183797"/>
            <a:ext cx="5138941" cy="2284720"/>
            <a:chOff x="745732" y="1473112"/>
            <a:chExt cx="5138941" cy="2284720"/>
          </a:xfrm>
        </p:grpSpPr>
        <p:sp>
          <p:nvSpPr>
            <p:cNvPr id="9" name="Arc 614">
              <a:extLst>
                <a:ext uri="{FF2B5EF4-FFF2-40B4-BE49-F238E27FC236}">
                  <a16:creationId xmlns="" xmlns:a16="http://schemas.microsoft.com/office/drawing/2014/main" id="{2EE8B57F-1958-4123-BF88-0532133EA6AC}"/>
                </a:ext>
              </a:extLst>
            </p:cNvPr>
            <p:cNvSpPr/>
            <p:nvPr/>
          </p:nvSpPr>
          <p:spPr>
            <a:xfrm flipH="1" flipV="1">
              <a:off x="745732" y="1473112"/>
              <a:ext cx="2284720" cy="2284720"/>
            </a:xfrm>
            <a:prstGeom prst="arc">
              <a:avLst>
                <a:gd name="adj1" fmla="val 6123682"/>
                <a:gd name="adj2" fmla="val 10016834"/>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cxnSp>
          <p:nvCxnSpPr>
            <p:cNvPr id="10" name="Straight Connector 615">
              <a:extLst>
                <a:ext uri="{FF2B5EF4-FFF2-40B4-BE49-F238E27FC236}">
                  <a16:creationId xmlns="" xmlns:a16="http://schemas.microsoft.com/office/drawing/2014/main" id="{F2FC5C41-8CD9-49EF-9B7F-C06D696BF209}"/>
                </a:ext>
              </a:extLst>
            </p:cNvPr>
            <p:cNvCxnSpPr>
              <a:cxnSpLocks/>
              <a:endCxn id="9" idx="2"/>
            </p:cNvCxnSpPr>
            <p:nvPr/>
          </p:nvCxnSpPr>
          <p:spPr>
            <a:xfrm flipH="1">
              <a:off x="3000936" y="2357472"/>
              <a:ext cx="2883737"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11" name="Oval 616">
            <a:extLst>
              <a:ext uri="{FF2B5EF4-FFF2-40B4-BE49-F238E27FC236}">
                <a16:creationId xmlns="" xmlns:a16="http://schemas.microsoft.com/office/drawing/2014/main" id="{79BAD7D7-6504-4DFC-9892-ABD9CFA67A9E}"/>
              </a:ext>
            </a:extLst>
          </p:cNvPr>
          <p:cNvSpPr/>
          <p:nvPr/>
        </p:nvSpPr>
        <p:spPr>
          <a:xfrm>
            <a:off x="3138862" y="1463487"/>
            <a:ext cx="464073" cy="464073"/>
          </a:xfrm>
          <a:prstGeom prst="ellipse">
            <a:avLst/>
          </a:prstGeom>
          <a:solidFill>
            <a:srgbClr val="1569B2">
              <a:alpha val="1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white"/>
              </a:solidFill>
              <a:effectLst/>
              <a:uLnTx/>
              <a:uFillTx/>
              <a:latin typeface="メイリオ" panose="020B0604030504040204" pitchFamily="50" charset="-128"/>
              <a:ea typeface="メイリオ" panose="020B0604030504040204" pitchFamily="50" charset="-128"/>
              <a:cs typeface="+mn-cs"/>
            </a:endParaRPr>
          </a:p>
        </p:txBody>
      </p:sp>
      <p:sp>
        <p:nvSpPr>
          <p:cNvPr id="12" name="Oval 620">
            <a:extLst>
              <a:ext uri="{FF2B5EF4-FFF2-40B4-BE49-F238E27FC236}">
                <a16:creationId xmlns="" xmlns:a16="http://schemas.microsoft.com/office/drawing/2014/main" id="{6A23DF21-5EB1-4C76-958E-7AADF5F6AA75}"/>
              </a:ext>
            </a:extLst>
          </p:cNvPr>
          <p:cNvSpPr/>
          <p:nvPr/>
        </p:nvSpPr>
        <p:spPr>
          <a:xfrm>
            <a:off x="6604164" y="1309376"/>
            <a:ext cx="2033562" cy="2033562"/>
          </a:xfrm>
          <a:prstGeom prst="ellipse">
            <a:avLst/>
          </a:prstGeom>
          <a:gradFill>
            <a:gsLst>
              <a:gs pos="53000">
                <a:srgbClr val="160976"/>
              </a:gs>
              <a:gs pos="84000">
                <a:srgbClr val="010673"/>
              </a:gs>
              <a:gs pos="0">
                <a:srgbClr val="4F127F">
                  <a:alpha val="90000"/>
                </a:srgbClr>
              </a:gs>
            </a:gsLst>
            <a:lin ang="8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white"/>
              </a:solidFill>
              <a:effectLst/>
              <a:uLnTx/>
              <a:uFillTx/>
              <a:latin typeface="メイリオ" panose="020B0604030504040204" pitchFamily="50" charset="-128"/>
              <a:ea typeface="メイリオ" panose="020B0604030504040204" pitchFamily="50" charset="-128"/>
              <a:cs typeface="+mn-cs"/>
            </a:endParaRPr>
          </a:p>
        </p:txBody>
      </p:sp>
      <p:grpSp>
        <p:nvGrpSpPr>
          <p:cNvPr id="13" name="Group 622">
            <a:extLst>
              <a:ext uri="{FF2B5EF4-FFF2-40B4-BE49-F238E27FC236}">
                <a16:creationId xmlns="" xmlns:a16="http://schemas.microsoft.com/office/drawing/2014/main" id="{284693C2-4A37-40C0-B388-19AB78EE9D48}"/>
              </a:ext>
            </a:extLst>
          </p:cNvPr>
          <p:cNvGrpSpPr/>
          <p:nvPr/>
        </p:nvGrpSpPr>
        <p:grpSpPr>
          <a:xfrm>
            <a:off x="6478585" y="1183797"/>
            <a:ext cx="5138941" cy="2284720"/>
            <a:chOff x="6478585" y="1473112"/>
            <a:chExt cx="5138941" cy="2284720"/>
          </a:xfrm>
        </p:grpSpPr>
        <p:sp>
          <p:nvSpPr>
            <p:cNvPr id="14" name="Arc 623">
              <a:extLst>
                <a:ext uri="{FF2B5EF4-FFF2-40B4-BE49-F238E27FC236}">
                  <a16:creationId xmlns="" xmlns:a16="http://schemas.microsoft.com/office/drawing/2014/main" id="{74704E81-2DCD-4ACA-AFC2-01C39A8CA9F6}"/>
                </a:ext>
              </a:extLst>
            </p:cNvPr>
            <p:cNvSpPr/>
            <p:nvPr/>
          </p:nvSpPr>
          <p:spPr>
            <a:xfrm flipH="1" flipV="1">
              <a:off x="6478585" y="1473112"/>
              <a:ext cx="2284720" cy="2284720"/>
            </a:xfrm>
            <a:prstGeom prst="arc">
              <a:avLst>
                <a:gd name="adj1" fmla="val 6123682"/>
                <a:gd name="adj2" fmla="val 10016834"/>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cxnSp>
          <p:nvCxnSpPr>
            <p:cNvPr id="15" name="Straight Connector 624">
              <a:extLst>
                <a:ext uri="{FF2B5EF4-FFF2-40B4-BE49-F238E27FC236}">
                  <a16:creationId xmlns="" xmlns:a16="http://schemas.microsoft.com/office/drawing/2014/main" id="{CBA07E70-916A-475C-B6FF-28BC036900B3}"/>
                </a:ext>
              </a:extLst>
            </p:cNvPr>
            <p:cNvCxnSpPr>
              <a:cxnSpLocks/>
              <a:endCxn id="14" idx="2"/>
            </p:cNvCxnSpPr>
            <p:nvPr/>
          </p:nvCxnSpPr>
          <p:spPr>
            <a:xfrm flipH="1">
              <a:off x="8733789" y="2357472"/>
              <a:ext cx="2883737"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16" name="Oval 625">
            <a:extLst>
              <a:ext uri="{FF2B5EF4-FFF2-40B4-BE49-F238E27FC236}">
                <a16:creationId xmlns="" xmlns:a16="http://schemas.microsoft.com/office/drawing/2014/main" id="{4307CB2F-2D30-432B-9ED2-6804ED032D09}"/>
              </a:ext>
            </a:extLst>
          </p:cNvPr>
          <p:cNvSpPr/>
          <p:nvPr/>
        </p:nvSpPr>
        <p:spPr>
          <a:xfrm>
            <a:off x="8871715" y="1463487"/>
            <a:ext cx="464073" cy="464073"/>
          </a:xfrm>
          <a:prstGeom prst="ellipse">
            <a:avLst/>
          </a:prstGeom>
          <a:solidFill>
            <a:srgbClr val="1569B2">
              <a:alpha val="1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white"/>
              </a:solidFill>
              <a:effectLst/>
              <a:uLnTx/>
              <a:uFillTx/>
              <a:latin typeface="メイリオ" panose="020B0604030504040204" pitchFamily="50" charset="-128"/>
              <a:ea typeface="メイリオ" panose="020B0604030504040204" pitchFamily="50" charset="-128"/>
              <a:cs typeface="+mn-cs"/>
            </a:endParaRPr>
          </a:p>
        </p:txBody>
      </p:sp>
      <p:grpSp>
        <p:nvGrpSpPr>
          <p:cNvPr id="17" name="Group 628">
            <a:extLst>
              <a:ext uri="{FF2B5EF4-FFF2-40B4-BE49-F238E27FC236}">
                <a16:creationId xmlns="" xmlns:a16="http://schemas.microsoft.com/office/drawing/2014/main" id="{AB72D2B8-74A2-47DD-81D2-0DA0FC30667A}"/>
              </a:ext>
            </a:extLst>
          </p:cNvPr>
          <p:cNvGrpSpPr/>
          <p:nvPr/>
        </p:nvGrpSpPr>
        <p:grpSpPr>
          <a:xfrm>
            <a:off x="745732" y="3712232"/>
            <a:ext cx="5138941" cy="2284720"/>
            <a:chOff x="573326" y="1181694"/>
            <a:chExt cx="5138941" cy="2284720"/>
          </a:xfrm>
        </p:grpSpPr>
        <p:sp>
          <p:nvSpPr>
            <p:cNvPr id="18" name="Oval 632">
              <a:extLst>
                <a:ext uri="{FF2B5EF4-FFF2-40B4-BE49-F238E27FC236}">
                  <a16:creationId xmlns="" xmlns:a16="http://schemas.microsoft.com/office/drawing/2014/main" id="{BB20CBA8-E438-478A-A13E-4BF134C262F3}"/>
                </a:ext>
              </a:extLst>
            </p:cNvPr>
            <p:cNvSpPr/>
            <p:nvPr/>
          </p:nvSpPr>
          <p:spPr>
            <a:xfrm>
              <a:off x="698905" y="1307273"/>
              <a:ext cx="2033562" cy="2033562"/>
            </a:xfrm>
            <a:prstGeom prst="ellipse">
              <a:avLst/>
            </a:prstGeom>
            <a:gradFill>
              <a:gsLst>
                <a:gs pos="53000">
                  <a:srgbClr val="160976"/>
                </a:gs>
                <a:gs pos="84000">
                  <a:srgbClr val="010673"/>
                </a:gs>
                <a:gs pos="0">
                  <a:srgbClr val="4F127F">
                    <a:alpha val="90000"/>
                  </a:srgbClr>
                </a:gs>
              </a:gsLst>
              <a:lin ang="8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white"/>
                </a:solidFill>
                <a:effectLst/>
                <a:uLnTx/>
                <a:uFillTx/>
                <a:latin typeface="メイリオ" panose="020B0604030504040204" pitchFamily="50" charset="-128"/>
                <a:ea typeface="メイリオ" panose="020B0604030504040204" pitchFamily="50" charset="-128"/>
                <a:cs typeface="+mn-cs"/>
              </a:endParaRPr>
            </a:p>
          </p:txBody>
        </p:sp>
        <p:sp>
          <p:nvSpPr>
            <p:cNvPr id="19" name="Arc 630">
              <a:extLst>
                <a:ext uri="{FF2B5EF4-FFF2-40B4-BE49-F238E27FC236}">
                  <a16:creationId xmlns="" xmlns:a16="http://schemas.microsoft.com/office/drawing/2014/main" id="{4A01550A-02A7-4286-A688-1E7158406B44}"/>
                </a:ext>
              </a:extLst>
            </p:cNvPr>
            <p:cNvSpPr/>
            <p:nvPr/>
          </p:nvSpPr>
          <p:spPr>
            <a:xfrm flipH="1" flipV="1">
              <a:off x="573326" y="1181694"/>
              <a:ext cx="2284720" cy="2284720"/>
            </a:xfrm>
            <a:prstGeom prst="arc">
              <a:avLst>
                <a:gd name="adj1" fmla="val 6123682"/>
                <a:gd name="adj2" fmla="val 10016834"/>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cxnSp>
          <p:nvCxnSpPr>
            <p:cNvPr id="20" name="Straight Connector 631">
              <a:extLst>
                <a:ext uri="{FF2B5EF4-FFF2-40B4-BE49-F238E27FC236}">
                  <a16:creationId xmlns="" xmlns:a16="http://schemas.microsoft.com/office/drawing/2014/main" id="{A88189C5-EAAF-443F-922E-23449E0F3DEC}"/>
                </a:ext>
              </a:extLst>
            </p:cNvPr>
            <p:cNvCxnSpPr>
              <a:cxnSpLocks/>
              <a:endCxn id="19" idx="2"/>
            </p:cNvCxnSpPr>
            <p:nvPr/>
          </p:nvCxnSpPr>
          <p:spPr>
            <a:xfrm flipH="1">
              <a:off x="2828530" y="2066054"/>
              <a:ext cx="2883737"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21" name="Oval 634">
            <a:extLst>
              <a:ext uri="{FF2B5EF4-FFF2-40B4-BE49-F238E27FC236}">
                <a16:creationId xmlns="" xmlns:a16="http://schemas.microsoft.com/office/drawing/2014/main" id="{728589D2-BC95-4689-A925-9428437FEE0E}"/>
              </a:ext>
            </a:extLst>
          </p:cNvPr>
          <p:cNvSpPr/>
          <p:nvPr/>
        </p:nvSpPr>
        <p:spPr>
          <a:xfrm>
            <a:off x="3138862" y="3991922"/>
            <a:ext cx="464073" cy="464073"/>
          </a:xfrm>
          <a:prstGeom prst="ellipse">
            <a:avLst/>
          </a:prstGeom>
          <a:solidFill>
            <a:srgbClr val="1569B2">
              <a:alpha val="1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white"/>
              </a:solidFill>
              <a:effectLst/>
              <a:uLnTx/>
              <a:uFillTx/>
              <a:latin typeface="メイリオ" panose="020B0604030504040204" pitchFamily="50" charset="-128"/>
              <a:ea typeface="メイリオ" panose="020B0604030504040204" pitchFamily="50" charset="-128"/>
              <a:cs typeface="+mn-cs"/>
            </a:endParaRPr>
          </a:p>
        </p:txBody>
      </p:sp>
      <p:grpSp>
        <p:nvGrpSpPr>
          <p:cNvPr id="22" name="Group 637">
            <a:extLst>
              <a:ext uri="{FF2B5EF4-FFF2-40B4-BE49-F238E27FC236}">
                <a16:creationId xmlns="" xmlns:a16="http://schemas.microsoft.com/office/drawing/2014/main" id="{9498E848-8C3E-45E9-BC9D-1B720582EBA4}"/>
              </a:ext>
            </a:extLst>
          </p:cNvPr>
          <p:cNvGrpSpPr/>
          <p:nvPr/>
        </p:nvGrpSpPr>
        <p:grpSpPr>
          <a:xfrm>
            <a:off x="6478585" y="3712232"/>
            <a:ext cx="5138941" cy="2284720"/>
            <a:chOff x="573326" y="1181694"/>
            <a:chExt cx="5138941" cy="2284720"/>
          </a:xfrm>
        </p:grpSpPr>
        <p:sp>
          <p:nvSpPr>
            <p:cNvPr id="23" name="Oval 641">
              <a:extLst>
                <a:ext uri="{FF2B5EF4-FFF2-40B4-BE49-F238E27FC236}">
                  <a16:creationId xmlns="" xmlns:a16="http://schemas.microsoft.com/office/drawing/2014/main" id="{75AB504D-7BCA-48BD-A8D1-5ABB09794CFF}"/>
                </a:ext>
              </a:extLst>
            </p:cNvPr>
            <p:cNvSpPr/>
            <p:nvPr/>
          </p:nvSpPr>
          <p:spPr>
            <a:xfrm>
              <a:off x="698905" y="1307273"/>
              <a:ext cx="2033562" cy="2033562"/>
            </a:xfrm>
            <a:prstGeom prst="ellipse">
              <a:avLst/>
            </a:prstGeom>
            <a:gradFill>
              <a:gsLst>
                <a:gs pos="53000">
                  <a:srgbClr val="160976"/>
                </a:gs>
                <a:gs pos="84000">
                  <a:srgbClr val="010673"/>
                </a:gs>
                <a:gs pos="0">
                  <a:srgbClr val="4F127F">
                    <a:alpha val="90000"/>
                  </a:srgbClr>
                </a:gs>
              </a:gsLst>
              <a:lin ang="8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white"/>
                </a:solidFill>
                <a:effectLst/>
                <a:uLnTx/>
                <a:uFillTx/>
                <a:latin typeface="メイリオ" panose="020B0604030504040204" pitchFamily="50" charset="-128"/>
                <a:ea typeface="メイリオ" panose="020B0604030504040204" pitchFamily="50" charset="-128"/>
                <a:cs typeface="+mn-cs"/>
              </a:endParaRPr>
            </a:p>
          </p:txBody>
        </p:sp>
        <p:sp>
          <p:nvSpPr>
            <p:cNvPr id="24" name="Arc 639">
              <a:extLst>
                <a:ext uri="{FF2B5EF4-FFF2-40B4-BE49-F238E27FC236}">
                  <a16:creationId xmlns="" xmlns:a16="http://schemas.microsoft.com/office/drawing/2014/main" id="{18265819-226E-4861-8844-5077B9CDDA63}"/>
                </a:ext>
              </a:extLst>
            </p:cNvPr>
            <p:cNvSpPr/>
            <p:nvPr/>
          </p:nvSpPr>
          <p:spPr>
            <a:xfrm flipH="1" flipV="1">
              <a:off x="573326" y="1181694"/>
              <a:ext cx="2284720" cy="2284720"/>
            </a:xfrm>
            <a:prstGeom prst="arc">
              <a:avLst>
                <a:gd name="adj1" fmla="val 6123682"/>
                <a:gd name="adj2" fmla="val 10016834"/>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cxnSp>
          <p:nvCxnSpPr>
            <p:cNvPr id="25" name="Straight Connector 640">
              <a:extLst>
                <a:ext uri="{FF2B5EF4-FFF2-40B4-BE49-F238E27FC236}">
                  <a16:creationId xmlns="" xmlns:a16="http://schemas.microsoft.com/office/drawing/2014/main" id="{DFE31997-59AA-4F43-AB30-6B6152E6AFD5}"/>
                </a:ext>
              </a:extLst>
            </p:cNvPr>
            <p:cNvCxnSpPr>
              <a:cxnSpLocks/>
              <a:endCxn id="24" idx="2"/>
            </p:cNvCxnSpPr>
            <p:nvPr/>
          </p:nvCxnSpPr>
          <p:spPr>
            <a:xfrm flipH="1">
              <a:off x="2828530" y="2066054"/>
              <a:ext cx="2883737"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26" name="Oval 643">
            <a:extLst>
              <a:ext uri="{FF2B5EF4-FFF2-40B4-BE49-F238E27FC236}">
                <a16:creationId xmlns="" xmlns:a16="http://schemas.microsoft.com/office/drawing/2014/main" id="{9B726246-1255-4A5A-8EEC-4A28FE9F31B1}"/>
              </a:ext>
            </a:extLst>
          </p:cNvPr>
          <p:cNvSpPr/>
          <p:nvPr/>
        </p:nvSpPr>
        <p:spPr>
          <a:xfrm>
            <a:off x="8871715" y="3991922"/>
            <a:ext cx="464073" cy="464073"/>
          </a:xfrm>
          <a:prstGeom prst="ellipse">
            <a:avLst/>
          </a:prstGeom>
          <a:solidFill>
            <a:srgbClr val="1569B2">
              <a:alpha val="1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white"/>
              </a:solidFill>
              <a:effectLst/>
              <a:uLnTx/>
              <a:uFillTx/>
              <a:latin typeface="メイリオ" panose="020B0604030504040204" pitchFamily="50" charset="-128"/>
              <a:ea typeface="メイリオ" panose="020B0604030504040204" pitchFamily="50" charset="-128"/>
              <a:cs typeface="+mn-cs"/>
            </a:endParaRPr>
          </a:p>
        </p:txBody>
      </p:sp>
      <p:sp>
        <p:nvSpPr>
          <p:cNvPr id="27" name="Picture Placeholder 647">
            <a:extLst>
              <a:ext uri="{FF2B5EF4-FFF2-40B4-BE49-F238E27FC236}">
                <a16:creationId xmlns="" xmlns:a16="http://schemas.microsoft.com/office/drawing/2014/main" id="{1070048F-7914-4887-8912-E43096592782}"/>
              </a:ext>
            </a:extLst>
          </p:cNvPr>
          <p:cNvSpPr>
            <a:spLocks noGrp="1"/>
          </p:cNvSpPr>
          <p:nvPr>
            <p:ph type="pic" sz="quarter" idx="13" hasCustomPrompt="1"/>
          </p:nvPr>
        </p:nvSpPr>
        <p:spPr>
          <a:xfrm>
            <a:off x="981249" y="1419314"/>
            <a:ext cx="1813686" cy="1813686"/>
          </a:xfrm>
          <a:prstGeom prst="ellipse">
            <a:avLst/>
          </a:prstGeom>
          <a:solidFill>
            <a:schemeClr val="bg1"/>
          </a:solidFill>
          <a:effectLst>
            <a:innerShdw blurRad="63500" dist="50800" dir="16200000">
              <a:prstClr val="black">
                <a:alpha val="30000"/>
              </a:prstClr>
            </a:innerShdw>
          </a:effectLst>
        </p:spPr>
        <p:txBody>
          <a:bodyPr/>
          <a:lstStyle>
            <a:lvl1pPr marL="0" indent="0" algn="ctr">
              <a:buNone/>
              <a:defRPr sz="2000">
                <a:solidFill>
                  <a:schemeClr val="tx1">
                    <a:lumMod val="75000"/>
                    <a:lumOff val="25000"/>
                  </a:schemeClr>
                </a:solidFill>
                <a:latin typeface="メイリオ" panose="020B0604030504040204" pitchFamily="50" charset="-128"/>
                <a:ea typeface="メイリオ" panose="020B0604030504040204" pitchFamily="50" charset="-128"/>
                <a:cs typeface="Segoe UI" panose="020B0502040204020203" pitchFamily="34" charset="0"/>
              </a:defRPr>
            </a:lvl1pPr>
          </a:lstStyle>
          <a:p>
            <a:r>
              <a:rPr lang="en-US" dirty="0"/>
              <a:t>Click to insert picture</a:t>
            </a:r>
          </a:p>
        </p:txBody>
      </p:sp>
      <p:sp>
        <p:nvSpPr>
          <p:cNvPr id="28" name="Picture Placeholder 647">
            <a:extLst>
              <a:ext uri="{FF2B5EF4-FFF2-40B4-BE49-F238E27FC236}">
                <a16:creationId xmlns="" xmlns:a16="http://schemas.microsoft.com/office/drawing/2014/main" id="{3638F3E8-F03D-452C-A6EF-FF83FECFDC34}"/>
              </a:ext>
            </a:extLst>
          </p:cNvPr>
          <p:cNvSpPr>
            <a:spLocks noGrp="1"/>
          </p:cNvSpPr>
          <p:nvPr>
            <p:ph type="pic" sz="quarter" idx="14" hasCustomPrompt="1"/>
          </p:nvPr>
        </p:nvSpPr>
        <p:spPr>
          <a:xfrm>
            <a:off x="6714102" y="1419314"/>
            <a:ext cx="1813686" cy="1813686"/>
          </a:xfrm>
          <a:prstGeom prst="ellipse">
            <a:avLst/>
          </a:prstGeom>
          <a:solidFill>
            <a:schemeClr val="bg1"/>
          </a:solidFill>
          <a:effectLst>
            <a:innerShdw blurRad="63500" dist="50800" dir="16200000">
              <a:prstClr val="black">
                <a:alpha val="30000"/>
              </a:prstClr>
            </a:innerShdw>
          </a:effectLst>
        </p:spPr>
        <p:txBody>
          <a:bodyPr/>
          <a:lstStyle>
            <a:lvl1pPr marL="0" indent="0" algn="ctr">
              <a:buNone/>
              <a:defRPr sz="2000">
                <a:solidFill>
                  <a:schemeClr val="tx1">
                    <a:lumMod val="75000"/>
                    <a:lumOff val="25000"/>
                  </a:schemeClr>
                </a:solidFill>
                <a:latin typeface="メイリオ" panose="020B0604030504040204" pitchFamily="50" charset="-128"/>
                <a:ea typeface="メイリオ" panose="020B0604030504040204" pitchFamily="50" charset="-128"/>
                <a:cs typeface="Segoe UI" panose="020B0502040204020203" pitchFamily="34" charset="0"/>
              </a:defRPr>
            </a:lvl1pPr>
          </a:lstStyle>
          <a:p>
            <a:r>
              <a:rPr lang="en-US" dirty="0"/>
              <a:t>Click to insert picture</a:t>
            </a:r>
          </a:p>
        </p:txBody>
      </p:sp>
      <p:sp>
        <p:nvSpPr>
          <p:cNvPr id="29" name="Picture Placeholder 647">
            <a:extLst>
              <a:ext uri="{FF2B5EF4-FFF2-40B4-BE49-F238E27FC236}">
                <a16:creationId xmlns="" xmlns:a16="http://schemas.microsoft.com/office/drawing/2014/main" id="{32477020-7FDC-41EB-943F-09AA37BAD555}"/>
              </a:ext>
            </a:extLst>
          </p:cNvPr>
          <p:cNvSpPr>
            <a:spLocks noGrp="1"/>
          </p:cNvSpPr>
          <p:nvPr>
            <p:ph type="pic" sz="quarter" idx="15" hasCustomPrompt="1"/>
          </p:nvPr>
        </p:nvSpPr>
        <p:spPr>
          <a:xfrm>
            <a:off x="6714102" y="3947749"/>
            <a:ext cx="1813686" cy="1813686"/>
          </a:xfrm>
          <a:prstGeom prst="ellipse">
            <a:avLst/>
          </a:prstGeom>
          <a:solidFill>
            <a:schemeClr val="bg1"/>
          </a:solidFill>
          <a:effectLst>
            <a:innerShdw blurRad="63500" dist="50800" dir="16200000">
              <a:prstClr val="black">
                <a:alpha val="30000"/>
              </a:prstClr>
            </a:innerShdw>
          </a:effectLst>
        </p:spPr>
        <p:txBody>
          <a:bodyPr/>
          <a:lstStyle>
            <a:lvl1pPr marL="0" indent="0" algn="ctr">
              <a:buNone/>
              <a:defRPr sz="2000">
                <a:solidFill>
                  <a:schemeClr val="tx1">
                    <a:lumMod val="75000"/>
                    <a:lumOff val="25000"/>
                  </a:schemeClr>
                </a:solidFill>
                <a:latin typeface="メイリオ" panose="020B0604030504040204" pitchFamily="50" charset="-128"/>
                <a:ea typeface="メイリオ" panose="020B0604030504040204" pitchFamily="50" charset="-128"/>
                <a:cs typeface="Segoe UI" panose="020B0502040204020203" pitchFamily="34" charset="0"/>
              </a:defRPr>
            </a:lvl1pPr>
          </a:lstStyle>
          <a:p>
            <a:r>
              <a:rPr lang="en-US" dirty="0"/>
              <a:t>Click to insert picture</a:t>
            </a:r>
          </a:p>
        </p:txBody>
      </p:sp>
      <p:sp>
        <p:nvSpPr>
          <p:cNvPr id="30" name="Picture Placeholder 647">
            <a:extLst>
              <a:ext uri="{FF2B5EF4-FFF2-40B4-BE49-F238E27FC236}">
                <a16:creationId xmlns="" xmlns:a16="http://schemas.microsoft.com/office/drawing/2014/main" id="{71876631-B973-41A7-BA02-BFEAA6C84910}"/>
              </a:ext>
            </a:extLst>
          </p:cNvPr>
          <p:cNvSpPr>
            <a:spLocks noGrp="1"/>
          </p:cNvSpPr>
          <p:nvPr>
            <p:ph type="pic" sz="quarter" idx="16" hasCustomPrompt="1"/>
          </p:nvPr>
        </p:nvSpPr>
        <p:spPr>
          <a:xfrm>
            <a:off x="981249" y="3947749"/>
            <a:ext cx="1813686" cy="1813686"/>
          </a:xfrm>
          <a:prstGeom prst="ellipse">
            <a:avLst/>
          </a:prstGeom>
          <a:solidFill>
            <a:schemeClr val="bg1"/>
          </a:solidFill>
          <a:effectLst>
            <a:innerShdw blurRad="63500" dist="50800" dir="16200000">
              <a:prstClr val="black">
                <a:alpha val="30000"/>
              </a:prstClr>
            </a:innerShdw>
          </a:effectLst>
        </p:spPr>
        <p:txBody>
          <a:bodyPr/>
          <a:lstStyle>
            <a:lvl1pPr marL="0" indent="0" algn="ctr">
              <a:buNone/>
              <a:defRPr sz="2000">
                <a:solidFill>
                  <a:schemeClr val="tx1">
                    <a:lumMod val="75000"/>
                    <a:lumOff val="25000"/>
                  </a:schemeClr>
                </a:solidFill>
                <a:latin typeface="メイリオ" panose="020B0604030504040204" pitchFamily="50" charset="-128"/>
                <a:ea typeface="メイリオ" panose="020B0604030504040204" pitchFamily="50" charset="-128"/>
                <a:cs typeface="Segoe UI" panose="020B0502040204020203" pitchFamily="34" charset="0"/>
              </a:defRPr>
            </a:lvl1pPr>
          </a:lstStyle>
          <a:p>
            <a:r>
              <a:rPr lang="en-US" dirty="0"/>
              <a:t>Click to insert picture</a:t>
            </a:r>
          </a:p>
        </p:txBody>
      </p:sp>
      <p:sp>
        <p:nvSpPr>
          <p:cNvPr id="31" name="Text Placeholder 2">
            <a:extLst>
              <a:ext uri="{FF2B5EF4-FFF2-40B4-BE49-F238E27FC236}">
                <a16:creationId xmlns="" xmlns:a16="http://schemas.microsoft.com/office/drawing/2014/main" id="{AC9B6A6F-69F8-41FA-9AB1-053CED33DF9E}"/>
              </a:ext>
            </a:extLst>
          </p:cNvPr>
          <p:cNvSpPr>
            <a:spLocks noGrp="1"/>
          </p:cNvSpPr>
          <p:nvPr>
            <p:ph type="body" idx="1" hasCustomPrompt="1"/>
          </p:nvPr>
        </p:nvSpPr>
        <p:spPr>
          <a:xfrm>
            <a:off x="3065044" y="2204099"/>
            <a:ext cx="2877742" cy="313932"/>
          </a:xfrm>
          <a:prstGeom prst="rect">
            <a:avLst/>
          </a:prstGeom>
          <a:noFill/>
        </p:spPr>
        <p:txBody>
          <a:bodyPr wrap="square" rtlCol="0">
            <a:spAutoFit/>
          </a:bodyPr>
          <a:lstStyle>
            <a:lvl1pPr marL="0" indent="0">
              <a:buClr>
                <a:srgbClr val="F27228"/>
              </a:buClr>
              <a:buFont typeface="Arial" panose="020B0604020202020204" pitchFamily="34" charset="0"/>
              <a:buNone/>
              <a:defRPr lang="en-US" sz="1600" dirty="0">
                <a:solidFill>
                  <a:schemeClr val="tx1">
                    <a:lumMod val="75000"/>
                    <a:lumOff val="25000"/>
                  </a:schemeClr>
                </a:solidFill>
                <a:latin typeface="メイリオ" panose="020B0604030504040204" pitchFamily="50" charset="-128"/>
                <a:ea typeface="メイリオ" panose="020B0604030504040204" pitchFamily="50" charset="-128"/>
                <a:cs typeface="Segoe UI" panose="020B0502040204020203" pitchFamily="34" charset="0"/>
              </a:defRPr>
            </a:lvl1pPr>
          </a:lstStyle>
          <a:p>
            <a:pPr marL="0" lvl="0"/>
            <a:r>
              <a:rPr lang="en-US" dirty="0"/>
              <a:t>Text</a:t>
            </a:r>
          </a:p>
        </p:txBody>
      </p:sp>
      <p:sp>
        <p:nvSpPr>
          <p:cNvPr id="32" name="Text Placeholder 2">
            <a:extLst>
              <a:ext uri="{FF2B5EF4-FFF2-40B4-BE49-F238E27FC236}">
                <a16:creationId xmlns="" xmlns:a16="http://schemas.microsoft.com/office/drawing/2014/main" id="{C58F3670-37FC-465E-8EB7-739051D1EDC0}"/>
              </a:ext>
            </a:extLst>
          </p:cNvPr>
          <p:cNvSpPr>
            <a:spLocks noGrp="1"/>
          </p:cNvSpPr>
          <p:nvPr>
            <p:ph type="body" idx="17" hasCustomPrompt="1"/>
          </p:nvPr>
        </p:nvSpPr>
        <p:spPr>
          <a:xfrm>
            <a:off x="3065044" y="4727511"/>
            <a:ext cx="2877742" cy="313932"/>
          </a:xfrm>
          <a:prstGeom prst="rect">
            <a:avLst/>
          </a:prstGeom>
          <a:noFill/>
        </p:spPr>
        <p:txBody>
          <a:bodyPr wrap="square" rtlCol="0">
            <a:spAutoFit/>
          </a:bodyPr>
          <a:lstStyle>
            <a:lvl1pPr marL="0" indent="0">
              <a:buClr>
                <a:srgbClr val="F27228"/>
              </a:buClr>
              <a:buFont typeface="Arial" panose="020B0604020202020204" pitchFamily="34" charset="0"/>
              <a:buNone/>
              <a:defRPr lang="en-US" sz="1600" dirty="0">
                <a:solidFill>
                  <a:schemeClr val="tx1">
                    <a:lumMod val="75000"/>
                    <a:lumOff val="25000"/>
                  </a:schemeClr>
                </a:solidFill>
                <a:latin typeface="メイリオ" panose="020B0604030504040204" pitchFamily="50" charset="-128"/>
                <a:ea typeface="メイリオ" panose="020B0604030504040204" pitchFamily="50" charset="-128"/>
                <a:cs typeface="Segoe UI" panose="020B0502040204020203" pitchFamily="34" charset="0"/>
              </a:defRPr>
            </a:lvl1pPr>
          </a:lstStyle>
          <a:p>
            <a:pPr marL="0" lvl="0"/>
            <a:r>
              <a:rPr lang="en-US" dirty="0"/>
              <a:t>Text</a:t>
            </a:r>
          </a:p>
        </p:txBody>
      </p:sp>
      <p:sp>
        <p:nvSpPr>
          <p:cNvPr id="33" name="Text Placeholder 2">
            <a:extLst>
              <a:ext uri="{FF2B5EF4-FFF2-40B4-BE49-F238E27FC236}">
                <a16:creationId xmlns="" xmlns:a16="http://schemas.microsoft.com/office/drawing/2014/main" id="{1E3F788C-D8CF-4969-80DE-752ACE834D13}"/>
              </a:ext>
            </a:extLst>
          </p:cNvPr>
          <p:cNvSpPr>
            <a:spLocks noGrp="1"/>
          </p:cNvSpPr>
          <p:nvPr>
            <p:ph type="body" idx="18" hasCustomPrompt="1"/>
          </p:nvPr>
        </p:nvSpPr>
        <p:spPr>
          <a:xfrm>
            <a:off x="8739784" y="2204099"/>
            <a:ext cx="2877742" cy="313932"/>
          </a:xfrm>
          <a:prstGeom prst="rect">
            <a:avLst/>
          </a:prstGeom>
          <a:noFill/>
        </p:spPr>
        <p:txBody>
          <a:bodyPr wrap="square" rtlCol="0">
            <a:spAutoFit/>
          </a:bodyPr>
          <a:lstStyle>
            <a:lvl1pPr marL="0" indent="0">
              <a:buClr>
                <a:srgbClr val="F27228"/>
              </a:buClr>
              <a:buFont typeface="Arial" panose="020B0604020202020204" pitchFamily="34" charset="0"/>
              <a:buNone/>
              <a:defRPr lang="en-US" sz="1600" dirty="0">
                <a:solidFill>
                  <a:schemeClr val="tx1">
                    <a:lumMod val="75000"/>
                    <a:lumOff val="25000"/>
                  </a:schemeClr>
                </a:solidFill>
                <a:latin typeface="メイリオ" panose="020B0604030504040204" pitchFamily="50" charset="-128"/>
                <a:ea typeface="メイリオ" panose="020B0604030504040204" pitchFamily="50" charset="-128"/>
                <a:cs typeface="Segoe UI" panose="020B0502040204020203" pitchFamily="34" charset="0"/>
              </a:defRPr>
            </a:lvl1pPr>
          </a:lstStyle>
          <a:p>
            <a:pPr marL="0" lvl="0"/>
            <a:r>
              <a:rPr lang="en-US" dirty="0"/>
              <a:t>Text</a:t>
            </a:r>
          </a:p>
        </p:txBody>
      </p:sp>
      <p:sp>
        <p:nvSpPr>
          <p:cNvPr id="34" name="Text Placeholder 2">
            <a:extLst>
              <a:ext uri="{FF2B5EF4-FFF2-40B4-BE49-F238E27FC236}">
                <a16:creationId xmlns="" xmlns:a16="http://schemas.microsoft.com/office/drawing/2014/main" id="{450810B9-D39F-4B70-8958-8354BDAF82ED}"/>
              </a:ext>
            </a:extLst>
          </p:cNvPr>
          <p:cNvSpPr>
            <a:spLocks noGrp="1"/>
          </p:cNvSpPr>
          <p:nvPr>
            <p:ph type="body" idx="19" hasCustomPrompt="1"/>
          </p:nvPr>
        </p:nvSpPr>
        <p:spPr>
          <a:xfrm>
            <a:off x="8739784" y="4727511"/>
            <a:ext cx="2877742" cy="313932"/>
          </a:xfrm>
          <a:prstGeom prst="rect">
            <a:avLst/>
          </a:prstGeom>
          <a:noFill/>
        </p:spPr>
        <p:txBody>
          <a:bodyPr wrap="square" rtlCol="0">
            <a:spAutoFit/>
          </a:bodyPr>
          <a:lstStyle>
            <a:lvl1pPr marL="0" indent="0">
              <a:buClr>
                <a:srgbClr val="F27228"/>
              </a:buClr>
              <a:buFont typeface="Arial" panose="020B0604020202020204" pitchFamily="34" charset="0"/>
              <a:buNone/>
              <a:defRPr lang="en-US" sz="1600" dirty="0">
                <a:solidFill>
                  <a:schemeClr val="tx1">
                    <a:lumMod val="75000"/>
                    <a:lumOff val="25000"/>
                  </a:schemeClr>
                </a:solidFill>
                <a:latin typeface="メイリオ" panose="020B0604030504040204" pitchFamily="50" charset="-128"/>
                <a:ea typeface="メイリオ" panose="020B0604030504040204" pitchFamily="50" charset="-128"/>
                <a:cs typeface="Segoe UI" panose="020B0502040204020203" pitchFamily="34" charset="0"/>
              </a:defRPr>
            </a:lvl1pPr>
          </a:lstStyle>
          <a:p>
            <a:pPr marL="0" lvl="0"/>
            <a:r>
              <a:rPr lang="en-US" dirty="0"/>
              <a:t>Text</a:t>
            </a:r>
          </a:p>
        </p:txBody>
      </p:sp>
      <p:sp>
        <p:nvSpPr>
          <p:cNvPr id="35" name="Picture Placeholder 656">
            <a:extLst>
              <a:ext uri="{FF2B5EF4-FFF2-40B4-BE49-F238E27FC236}">
                <a16:creationId xmlns="" xmlns:a16="http://schemas.microsoft.com/office/drawing/2014/main" id="{C6944C29-805F-4C3C-B2C6-F59A8F8F1AF5}"/>
              </a:ext>
            </a:extLst>
          </p:cNvPr>
          <p:cNvSpPr>
            <a:spLocks noGrp="1"/>
          </p:cNvSpPr>
          <p:nvPr>
            <p:ph type="pic" sz="quarter" idx="20" hasCustomPrompt="1"/>
          </p:nvPr>
        </p:nvSpPr>
        <p:spPr>
          <a:xfrm>
            <a:off x="3293201" y="3947723"/>
            <a:ext cx="546100" cy="547687"/>
          </a:xfrm>
          <a:prstGeom prst="rect">
            <a:avLst/>
          </a:prstGeom>
        </p:spPr>
        <p:txBody>
          <a:bodyPr/>
          <a:lstStyle>
            <a:lvl1pPr marL="0" indent="0">
              <a:buNone/>
              <a:defRPr sz="900">
                <a:solidFill>
                  <a:schemeClr val="tx1">
                    <a:lumMod val="75000"/>
                    <a:lumOff val="25000"/>
                  </a:schemeClr>
                </a:solidFill>
                <a:latin typeface="メイリオ" panose="020B0604030504040204" pitchFamily="50" charset="-128"/>
                <a:ea typeface="メイリオ" panose="020B0604030504040204" pitchFamily="50" charset="-128"/>
                <a:cs typeface="Segoe UI" panose="020B0502040204020203" pitchFamily="34" charset="0"/>
              </a:defRPr>
            </a:lvl1pPr>
          </a:lstStyle>
          <a:p>
            <a:r>
              <a:rPr lang="en-US" dirty="0"/>
              <a:t>Insert icon</a:t>
            </a:r>
          </a:p>
        </p:txBody>
      </p:sp>
      <p:sp>
        <p:nvSpPr>
          <p:cNvPr id="36" name="Picture Placeholder 656">
            <a:extLst>
              <a:ext uri="{FF2B5EF4-FFF2-40B4-BE49-F238E27FC236}">
                <a16:creationId xmlns="" xmlns:a16="http://schemas.microsoft.com/office/drawing/2014/main" id="{11FF9F92-E627-40CE-AFB4-0A89C8DE075D}"/>
              </a:ext>
            </a:extLst>
          </p:cNvPr>
          <p:cNvSpPr>
            <a:spLocks noGrp="1"/>
          </p:cNvSpPr>
          <p:nvPr>
            <p:ph type="pic" sz="quarter" idx="21" hasCustomPrompt="1"/>
          </p:nvPr>
        </p:nvSpPr>
        <p:spPr>
          <a:xfrm>
            <a:off x="3293201" y="1426915"/>
            <a:ext cx="546100" cy="547687"/>
          </a:xfrm>
          <a:prstGeom prst="rect">
            <a:avLst/>
          </a:prstGeom>
        </p:spPr>
        <p:txBody>
          <a:bodyPr/>
          <a:lstStyle>
            <a:lvl1pPr marL="0" indent="0">
              <a:buNone/>
              <a:defRPr sz="900">
                <a:solidFill>
                  <a:schemeClr val="tx1">
                    <a:lumMod val="75000"/>
                    <a:lumOff val="25000"/>
                  </a:schemeClr>
                </a:solidFill>
                <a:latin typeface="メイリオ" panose="020B0604030504040204" pitchFamily="50" charset="-128"/>
                <a:ea typeface="メイリオ" panose="020B0604030504040204" pitchFamily="50" charset="-128"/>
                <a:cs typeface="Segoe UI" panose="020B0502040204020203" pitchFamily="34" charset="0"/>
              </a:defRPr>
            </a:lvl1pPr>
          </a:lstStyle>
          <a:p>
            <a:r>
              <a:rPr lang="en-US" dirty="0"/>
              <a:t>Insert icon</a:t>
            </a:r>
          </a:p>
        </p:txBody>
      </p:sp>
      <p:sp>
        <p:nvSpPr>
          <p:cNvPr id="37" name="Picture Placeholder 656">
            <a:extLst>
              <a:ext uri="{FF2B5EF4-FFF2-40B4-BE49-F238E27FC236}">
                <a16:creationId xmlns="" xmlns:a16="http://schemas.microsoft.com/office/drawing/2014/main" id="{31639B03-0480-4359-AE4E-367D8A64C5BA}"/>
              </a:ext>
            </a:extLst>
          </p:cNvPr>
          <p:cNvSpPr>
            <a:spLocks noGrp="1"/>
          </p:cNvSpPr>
          <p:nvPr>
            <p:ph type="pic" sz="quarter" idx="22" hasCustomPrompt="1"/>
          </p:nvPr>
        </p:nvSpPr>
        <p:spPr>
          <a:xfrm>
            <a:off x="9026054" y="3947723"/>
            <a:ext cx="546100" cy="547687"/>
          </a:xfrm>
          <a:prstGeom prst="rect">
            <a:avLst/>
          </a:prstGeom>
        </p:spPr>
        <p:txBody>
          <a:bodyPr/>
          <a:lstStyle>
            <a:lvl1pPr marL="0" indent="0">
              <a:buNone/>
              <a:defRPr sz="900">
                <a:solidFill>
                  <a:schemeClr val="tx1">
                    <a:lumMod val="75000"/>
                    <a:lumOff val="25000"/>
                  </a:schemeClr>
                </a:solidFill>
                <a:latin typeface="メイリオ" panose="020B0604030504040204" pitchFamily="50" charset="-128"/>
                <a:ea typeface="メイリオ" panose="020B0604030504040204" pitchFamily="50" charset="-128"/>
                <a:cs typeface="Segoe UI" panose="020B0502040204020203" pitchFamily="34" charset="0"/>
              </a:defRPr>
            </a:lvl1pPr>
          </a:lstStyle>
          <a:p>
            <a:r>
              <a:rPr lang="en-US" dirty="0"/>
              <a:t>Insert icon</a:t>
            </a:r>
          </a:p>
        </p:txBody>
      </p:sp>
      <p:sp>
        <p:nvSpPr>
          <p:cNvPr id="38" name="Picture Placeholder 656">
            <a:extLst>
              <a:ext uri="{FF2B5EF4-FFF2-40B4-BE49-F238E27FC236}">
                <a16:creationId xmlns="" xmlns:a16="http://schemas.microsoft.com/office/drawing/2014/main" id="{F1D86461-C537-49C2-A66A-2AED942EA019}"/>
              </a:ext>
            </a:extLst>
          </p:cNvPr>
          <p:cNvSpPr>
            <a:spLocks noGrp="1"/>
          </p:cNvSpPr>
          <p:nvPr>
            <p:ph type="pic" sz="quarter" idx="23" hasCustomPrompt="1"/>
          </p:nvPr>
        </p:nvSpPr>
        <p:spPr>
          <a:xfrm>
            <a:off x="9026054" y="1426915"/>
            <a:ext cx="546100" cy="547687"/>
          </a:xfrm>
          <a:prstGeom prst="rect">
            <a:avLst/>
          </a:prstGeom>
        </p:spPr>
        <p:txBody>
          <a:bodyPr/>
          <a:lstStyle>
            <a:lvl1pPr marL="0" indent="0">
              <a:buNone/>
              <a:defRPr sz="900">
                <a:solidFill>
                  <a:schemeClr val="tx1">
                    <a:lumMod val="75000"/>
                    <a:lumOff val="25000"/>
                  </a:schemeClr>
                </a:solidFill>
                <a:latin typeface="メイリオ" panose="020B0604030504040204" pitchFamily="50" charset="-128"/>
                <a:ea typeface="メイリオ" panose="020B0604030504040204" pitchFamily="50" charset="-128"/>
                <a:cs typeface="Segoe UI" panose="020B0502040204020203" pitchFamily="34" charset="0"/>
              </a:defRPr>
            </a:lvl1pPr>
          </a:lstStyle>
          <a:p>
            <a:r>
              <a:rPr lang="en-US" dirty="0"/>
              <a:t>Insert icon</a:t>
            </a:r>
          </a:p>
        </p:txBody>
      </p:sp>
    </p:spTree>
    <p:extLst>
      <p:ext uri="{BB962C8B-B14F-4D97-AF65-F5344CB8AC3E}">
        <p14:creationId xmlns:p14="http://schemas.microsoft.com/office/powerpoint/2010/main" val="11550869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1_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5" name="スライド番号プレースホルダー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0BA25E-489A-43A2-BA69-DDC0C2E28705}" type="slidenum">
              <a:rPr kumimoji="1" lang="ja-JP" altLang="en-US" sz="1200" b="0" i="0" u="none" strike="noStrike" kern="1200" cap="none" spc="0" normalizeH="0" baseline="0" noProof="0" smtClean="0">
                <a:ln>
                  <a:noFill/>
                </a:ln>
                <a:solidFill>
                  <a:prstClr val="black">
                    <a:tint val="75000"/>
                  </a:prstClr>
                </a:solidFill>
                <a:effectLst/>
                <a:uLnTx/>
                <a:uFillTx/>
                <a:latin typeface="メイリオ"/>
                <a:ea typeface="メイリオ"/>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1" lang="ja-JP" altLang="en-US" sz="1200" b="0" i="0" u="none" strike="noStrike" kern="1200" cap="none" spc="0" normalizeH="0" baseline="0" noProof="0">
              <a:ln>
                <a:noFill/>
              </a:ln>
              <a:solidFill>
                <a:prstClr val="black">
                  <a:tint val="75000"/>
                </a:prstClr>
              </a:solidFill>
              <a:effectLst/>
              <a:uLnTx/>
              <a:uFillTx/>
              <a:latin typeface="メイリオ"/>
              <a:ea typeface="メイリオ"/>
              <a:cs typeface="+mn-cs"/>
            </a:endParaRPr>
          </a:p>
        </p:txBody>
      </p:sp>
      <p:sp>
        <p:nvSpPr>
          <p:cNvPr id="6" name="フッター プレースホルダー 3"/>
          <p:cNvSpPr>
            <a:spLocks noGrp="1"/>
          </p:cNvSpPr>
          <p:nvPr>
            <p:ph type="ftr" sz="quarter" idx="11"/>
          </p:nvPr>
        </p:nvSpPr>
        <p:spPr>
          <a:xfrm>
            <a:off x="70829" y="6356350"/>
            <a:ext cx="41148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tint val="75000"/>
                </a:prstClr>
              </a:solidFill>
              <a:effectLst/>
              <a:uLnTx/>
              <a:uFillTx/>
              <a:latin typeface="メイリオ"/>
              <a:ea typeface="メイリオ"/>
              <a:cs typeface="+mn-cs"/>
            </a:endParaRPr>
          </a:p>
        </p:txBody>
      </p:sp>
      <p:cxnSp>
        <p:nvCxnSpPr>
          <p:cNvPr id="39" name="Straight Connector 615">
            <a:extLst>
              <a:ext uri="{FF2B5EF4-FFF2-40B4-BE49-F238E27FC236}">
                <a16:creationId xmlns="" xmlns:a16="http://schemas.microsoft.com/office/drawing/2014/main" id="{F2FC5C41-8CD9-49EF-9B7F-C06D696BF209}"/>
              </a:ext>
            </a:extLst>
          </p:cNvPr>
          <p:cNvCxnSpPr>
            <a:cxnSpLocks/>
          </p:cNvCxnSpPr>
          <p:nvPr/>
        </p:nvCxnSpPr>
        <p:spPr>
          <a:xfrm flipH="1">
            <a:off x="2970087" y="2100297"/>
            <a:ext cx="2883737"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0" name="Oval 616">
            <a:extLst>
              <a:ext uri="{FF2B5EF4-FFF2-40B4-BE49-F238E27FC236}">
                <a16:creationId xmlns="" xmlns:a16="http://schemas.microsoft.com/office/drawing/2014/main" id="{79BAD7D7-6504-4DFC-9892-ABD9CFA67A9E}"/>
              </a:ext>
            </a:extLst>
          </p:cNvPr>
          <p:cNvSpPr/>
          <p:nvPr/>
        </p:nvSpPr>
        <p:spPr>
          <a:xfrm>
            <a:off x="3108013" y="1495627"/>
            <a:ext cx="464073" cy="464073"/>
          </a:xfrm>
          <a:prstGeom prst="ellipse">
            <a:avLst/>
          </a:prstGeom>
          <a:solidFill>
            <a:srgbClr val="1569B2">
              <a:alpha val="1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white"/>
              </a:solidFill>
              <a:effectLst/>
              <a:uLnTx/>
              <a:uFillTx/>
              <a:latin typeface="メイリオ" panose="020B0604030504040204" pitchFamily="50" charset="-128"/>
              <a:ea typeface="メイリオ" panose="020B0604030504040204" pitchFamily="50" charset="-128"/>
              <a:cs typeface="+mn-cs"/>
            </a:endParaRPr>
          </a:p>
        </p:txBody>
      </p:sp>
      <p:cxnSp>
        <p:nvCxnSpPr>
          <p:cNvPr id="41" name="Straight Connector 624">
            <a:extLst>
              <a:ext uri="{FF2B5EF4-FFF2-40B4-BE49-F238E27FC236}">
                <a16:creationId xmlns="" xmlns:a16="http://schemas.microsoft.com/office/drawing/2014/main" id="{CBA07E70-916A-475C-B6FF-28BC036900B3}"/>
              </a:ext>
            </a:extLst>
          </p:cNvPr>
          <p:cNvCxnSpPr>
            <a:cxnSpLocks/>
          </p:cNvCxnSpPr>
          <p:nvPr/>
        </p:nvCxnSpPr>
        <p:spPr>
          <a:xfrm flipH="1">
            <a:off x="8702940" y="2100297"/>
            <a:ext cx="2883737"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2" name="Oval 625">
            <a:extLst>
              <a:ext uri="{FF2B5EF4-FFF2-40B4-BE49-F238E27FC236}">
                <a16:creationId xmlns="" xmlns:a16="http://schemas.microsoft.com/office/drawing/2014/main" id="{4307CB2F-2D30-432B-9ED2-6804ED032D09}"/>
              </a:ext>
            </a:extLst>
          </p:cNvPr>
          <p:cNvSpPr/>
          <p:nvPr/>
        </p:nvSpPr>
        <p:spPr>
          <a:xfrm>
            <a:off x="8840866" y="1495627"/>
            <a:ext cx="464073" cy="464073"/>
          </a:xfrm>
          <a:prstGeom prst="ellipse">
            <a:avLst/>
          </a:prstGeom>
          <a:solidFill>
            <a:srgbClr val="1569B2">
              <a:alpha val="1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white"/>
              </a:solidFill>
              <a:effectLst/>
              <a:uLnTx/>
              <a:uFillTx/>
              <a:latin typeface="メイリオ" panose="020B0604030504040204" pitchFamily="50" charset="-128"/>
              <a:ea typeface="メイリオ" panose="020B0604030504040204" pitchFamily="50" charset="-128"/>
              <a:cs typeface="+mn-cs"/>
            </a:endParaRPr>
          </a:p>
        </p:txBody>
      </p:sp>
      <p:cxnSp>
        <p:nvCxnSpPr>
          <p:cNvPr id="43" name="Straight Connector 631">
            <a:extLst>
              <a:ext uri="{FF2B5EF4-FFF2-40B4-BE49-F238E27FC236}">
                <a16:creationId xmlns="" xmlns:a16="http://schemas.microsoft.com/office/drawing/2014/main" id="{A88189C5-EAAF-443F-922E-23449E0F3DEC}"/>
              </a:ext>
            </a:extLst>
          </p:cNvPr>
          <p:cNvCxnSpPr>
            <a:cxnSpLocks/>
          </p:cNvCxnSpPr>
          <p:nvPr/>
        </p:nvCxnSpPr>
        <p:spPr>
          <a:xfrm flipH="1">
            <a:off x="2970087" y="4628732"/>
            <a:ext cx="2883737"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4" name="Oval 634">
            <a:extLst>
              <a:ext uri="{FF2B5EF4-FFF2-40B4-BE49-F238E27FC236}">
                <a16:creationId xmlns="" xmlns:a16="http://schemas.microsoft.com/office/drawing/2014/main" id="{728589D2-BC95-4689-A925-9428437FEE0E}"/>
              </a:ext>
            </a:extLst>
          </p:cNvPr>
          <p:cNvSpPr/>
          <p:nvPr/>
        </p:nvSpPr>
        <p:spPr>
          <a:xfrm>
            <a:off x="3108013" y="4024062"/>
            <a:ext cx="464073" cy="464073"/>
          </a:xfrm>
          <a:prstGeom prst="ellipse">
            <a:avLst/>
          </a:prstGeom>
          <a:solidFill>
            <a:srgbClr val="1569B2">
              <a:alpha val="1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white"/>
              </a:solidFill>
              <a:effectLst/>
              <a:uLnTx/>
              <a:uFillTx/>
              <a:latin typeface="メイリオ" panose="020B0604030504040204" pitchFamily="50" charset="-128"/>
              <a:ea typeface="メイリオ" panose="020B0604030504040204" pitchFamily="50" charset="-128"/>
              <a:cs typeface="+mn-cs"/>
            </a:endParaRPr>
          </a:p>
        </p:txBody>
      </p:sp>
      <p:cxnSp>
        <p:nvCxnSpPr>
          <p:cNvPr id="45" name="Straight Connector 640">
            <a:extLst>
              <a:ext uri="{FF2B5EF4-FFF2-40B4-BE49-F238E27FC236}">
                <a16:creationId xmlns="" xmlns:a16="http://schemas.microsoft.com/office/drawing/2014/main" id="{DFE31997-59AA-4F43-AB30-6B6152E6AFD5}"/>
              </a:ext>
            </a:extLst>
          </p:cNvPr>
          <p:cNvCxnSpPr>
            <a:cxnSpLocks/>
          </p:cNvCxnSpPr>
          <p:nvPr/>
        </p:nvCxnSpPr>
        <p:spPr>
          <a:xfrm flipH="1">
            <a:off x="8702940" y="4628732"/>
            <a:ext cx="2883737"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6" name="Oval 643">
            <a:extLst>
              <a:ext uri="{FF2B5EF4-FFF2-40B4-BE49-F238E27FC236}">
                <a16:creationId xmlns="" xmlns:a16="http://schemas.microsoft.com/office/drawing/2014/main" id="{9B726246-1255-4A5A-8EEC-4A28FE9F31B1}"/>
              </a:ext>
            </a:extLst>
          </p:cNvPr>
          <p:cNvSpPr/>
          <p:nvPr/>
        </p:nvSpPr>
        <p:spPr>
          <a:xfrm>
            <a:off x="8840866" y="4024062"/>
            <a:ext cx="464073" cy="464073"/>
          </a:xfrm>
          <a:prstGeom prst="ellipse">
            <a:avLst/>
          </a:prstGeom>
          <a:solidFill>
            <a:srgbClr val="1569B2">
              <a:alpha val="1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white"/>
              </a:solidFill>
              <a:effectLst/>
              <a:uLnTx/>
              <a:uFillTx/>
              <a:latin typeface="メイリオ" panose="020B0604030504040204" pitchFamily="50" charset="-128"/>
              <a:ea typeface="メイリオ" panose="020B0604030504040204" pitchFamily="50" charset="-128"/>
              <a:cs typeface="+mn-cs"/>
            </a:endParaRPr>
          </a:p>
        </p:txBody>
      </p:sp>
      <p:sp>
        <p:nvSpPr>
          <p:cNvPr id="47" name="Picture Placeholder 647">
            <a:extLst>
              <a:ext uri="{FF2B5EF4-FFF2-40B4-BE49-F238E27FC236}">
                <a16:creationId xmlns="" xmlns:a16="http://schemas.microsoft.com/office/drawing/2014/main" id="{1070048F-7914-4887-8912-E43096592782}"/>
              </a:ext>
            </a:extLst>
          </p:cNvPr>
          <p:cNvSpPr>
            <a:spLocks noGrp="1"/>
          </p:cNvSpPr>
          <p:nvPr>
            <p:ph type="pic" sz="quarter" idx="13" hasCustomPrompt="1"/>
          </p:nvPr>
        </p:nvSpPr>
        <p:spPr>
          <a:xfrm>
            <a:off x="950400" y="1193454"/>
            <a:ext cx="1813686" cy="1813686"/>
          </a:xfrm>
          <a:prstGeom prst="rect">
            <a:avLst/>
          </a:prstGeom>
          <a:solidFill>
            <a:schemeClr val="bg1"/>
          </a:solidFill>
          <a:effectLst>
            <a:innerShdw blurRad="63500" dist="50800" dir="16200000">
              <a:prstClr val="black">
                <a:alpha val="30000"/>
              </a:prstClr>
            </a:innerShdw>
          </a:effectLst>
        </p:spPr>
        <p:txBody>
          <a:bodyPr anchor="ctr"/>
          <a:lstStyle>
            <a:lvl1pPr marL="0" indent="0" algn="ctr">
              <a:buNone/>
              <a:defRPr sz="2000">
                <a:solidFill>
                  <a:schemeClr val="tx1">
                    <a:lumMod val="75000"/>
                    <a:lumOff val="25000"/>
                  </a:schemeClr>
                </a:solidFill>
                <a:latin typeface="メイリオ" panose="020B0604030504040204" pitchFamily="50" charset="-128"/>
                <a:ea typeface="メイリオ" panose="020B0604030504040204" pitchFamily="50" charset="-128"/>
                <a:cs typeface="Segoe UI" panose="020B0502040204020203" pitchFamily="34" charset="0"/>
              </a:defRPr>
            </a:lvl1pPr>
          </a:lstStyle>
          <a:p>
            <a:r>
              <a:rPr lang="en-US" dirty="0"/>
              <a:t>Click to insert picture</a:t>
            </a:r>
          </a:p>
        </p:txBody>
      </p:sp>
      <p:sp>
        <p:nvSpPr>
          <p:cNvPr id="48" name="Picture Placeholder 647">
            <a:extLst>
              <a:ext uri="{FF2B5EF4-FFF2-40B4-BE49-F238E27FC236}">
                <a16:creationId xmlns="" xmlns:a16="http://schemas.microsoft.com/office/drawing/2014/main" id="{3638F3E8-F03D-452C-A6EF-FF83FECFDC34}"/>
              </a:ext>
            </a:extLst>
          </p:cNvPr>
          <p:cNvSpPr>
            <a:spLocks noGrp="1"/>
          </p:cNvSpPr>
          <p:nvPr>
            <p:ph type="pic" sz="quarter" idx="14" hasCustomPrompt="1"/>
          </p:nvPr>
        </p:nvSpPr>
        <p:spPr>
          <a:xfrm>
            <a:off x="6683253" y="1193454"/>
            <a:ext cx="1813686" cy="1813686"/>
          </a:xfrm>
          <a:prstGeom prst="rect">
            <a:avLst/>
          </a:prstGeom>
          <a:solidFill>
            <a:schemeClr val="bg1"/>
          </a:solidFill>
          <a:effectLst>
            <a:innerShdw blurRad="63500" dist="50800" dir="16200000">
              <a:prstClr val="black">
                <a:alpha val="30000"/>
              </a:prstClr>
            </a:innerShdw>
          </a:effectLst>
        </p:spPr>
        <p:txBody>
          <a:bodyPr anchor="ctr"/>
          <a:lstStyle>
            <a:lvl1pPr marL="0" indent="0" algn="ctr">
              <a:buNone/>
              <a:defRPr sz="2000">
                <a:solidFill>
                  <a:schemeClr val="tx1">
                    <a:lumMod val="75000"/>
                    <a:lumOff val="25000"/>
                  </a:schemeClr>
                </a:solidFill>
                <a:latin typeface="メイリオ" panose="020B0604030504040204" pitchFamily="50" charset="-128"/>
                <a:ea typeface="メイリオ" panose="020B0604030504040204" pitchFamily="50" charset="-128"/>
                <a:cs typeface="Segoe UI" panose="020B0502040204020203" pitchFamily="34" charset="0"/>
              </a:defRPr>
            </a:lvl1pPr>
          </a:lstStyle>
          <a:p>
            <a:r>
              <a:rPr lang="en-US" dirty="0"/>
              <a:t>Click to insert picture</a:t>
            </a:r>
          </a:p>
        </p:txBody>
      </p:sp>
      <p:sp>
        <p:nvSpPr>
          <p:cNvPr id="49" name="Picture Placeholder 647">
            <a:extLst>
              <a:ext uri="{FF2B5EF4-FFF2-40B4-BE49-F238E27FC236}">
                <a16:creationId xmlns="" xmlns:a16="http://schemas.microsoft.com/office/drawing/2014/main" id="{32477020-7FDC-41EB-943F-09AA37BAD555}"/>
              </a:ext>
            </a:extLst>
          </p:cNvPr>
          <p:cNvSpPr>
            <a:spLocks noGrp="1"/>
          </p:cNvSpPr>
          <p:nvPr>
            <p:ph type="pic" sz="quarter" idx="15" hasCustomPrompt="1"/>
          </p:nvPr>
        </p:nvSpPr>
        <p:spPr>
          <a:xfrm>
            <a:off x="6683253" y="3721889"/>
            <a:ext cx="1813686" cy="1813686"/>
          </a:xfrm>
          <a:prstGeom prst="rect">
            <a:avLst/>
          </a:prstGeom>
          <a:solidFill>
            <a:schemeClr val="bg1"/>
          </a:solidFill>
          <a:effectLst>
            <a:innerShdw blurRad="63500" dist="50800" dir="16200000">
              <a:prstClr val="black">
                <a:alpha val="30000"/>
              </a:prstClr>
            </a:innerShdw>
          </a:effectLst>
        </p:spPr>
        <p:txBody>
          <a:bodyPr anchor="ctr"/>
          <a:lstStyle>
            <a:lvl1pPr marL="0" indent="0" algn="ctr">
              <a:buNone/>
              <a:defRPr sz="2000">
                <a:solidFill>
                  <a:schemeClr val="tx1">
                    <a:lumMod val="75000"/>
                    <a:lumOff val="25000"/>
                  </a:schemeClr>
                </a:solidFill>
                <a:latin typeface="メイリオ" panose="020B0604030504040204" pitchFamily="50" charset="-128"/>
                <a:ea typeface="メイリオ" panose="020B0604030504040204" pitchFamily="50" charset="-128"/>
                <a:cs typeface="Segoe UI" panose="020B0502040204020203" pitchFamily="34" charset="0"/>
              </a:defRPr>
            </a:lvl1pPr>
          </a:lstStyle>
          <a:p>
            <a:r>
              <a:rPr lang="en-US" dirty="0"/>
              <a:t>Click to insert picture</a:t>
            </a:r>
          </a:p>
        </p:txBody>
      </p:sp>
      <p:sp>
        <p:nvSpPr>
          <p:cNvPr id="50" name="Picture Placeholder 647">
            <a:extLst>
              <a:ext uri="{FF2B5EF4-FFF2-40B4-BE49-F238E27FC236}">
                <a16:creationId xmlns="" xmlns:a16="http://schemas.microsoft.com/office/drawing/2014/main" id="{71876631-B973-41A7-BA02-BFEAA6C84910}"/>
              </a:ext>
            </a:extLst>
          </p:cNvPr>
          <p:cNvSpPr>
            <a:spLocks noGrp="1"/>
          </p:cNvSpPr>
          <p:nvPr>
            <p:ph type="pic" sz="quarter" idx="16" hasCustomPrompt="1"/>
          </p:nvPr>
        </p:nvSpPr>
        <p:spPr>
          <a:xfrm>
            <a:off x="950400" y="3721889"/>
            <a:ext cx="1813686" cy="1813686"/>
          </a:xfrm>
          <a:prstGeom prst="rect">
            <a:avLst/>
          </a:prstGeom>
          <a:solidFill>
            <a:schemeClr val="bg1"/>
          </a:solidFill>
          <a:effectLst>
            <a:innerShdw blurRad="63500" dist="50800" dir="16200000">
              <a:prstClr val="black">
                <a:alpha val="30000"/>
              </a:prstClr>
            </a:innerShdw>
          </a:effectLst>
        </p:spPr>
        <p:txBody>
          <a:bodyPr anchor="ctr"/>
          <a:lstStyle>
            <a:lvl1pPr marL="0" indent="0" algn="ctr">
              <a:buNone/>
              <a:defRPr sz="2000">
                <a:solidFill>
                  <a:schemeClr val="tx1">
                    <a:lumMod val="75000"/>
                    <a:lumOff val="25000"/>
                  </a:schemeClr>
                </a:solidFill>
                <a:latin typeface="メイリオ" panose="020B0604030504040204" pitchFamily="50" charset="-128"/>
                <a:ea typeface="メイリオ" panose="020B0604030504040204" pitchFamily="50" charset="-128"/>
                <a:cs typeface="Segoe UI" panose="020B0502040204020203" pitchFamily="34" charset="0"/>
              </a:defRPr>
            </a:lvl1pPr>
          </a:lstStyle>
          <a:p>
            <a:r>
              <a:rPr lang="en-US" dirty="0"/>
              <a:t>Click to insert picture</a:t>
            </a:r>
          </a:p>
        </p:txBody>
      </p:sp>
      <p:sp>
        <p:nvSpPr>
          <p:cNvPr id="51" name="Text Placeholder 2">
            <a:extLst>
              <a:ext uri="{FF2B5EF4-FFF2-40B4-BE49-F238E27FC236}">
                <a16:creationId xmlns="" xmlns:a16="http://schemas.microsoft.com/office/drawing/2014/main" id="{AC9B6A6F-69F8-41FA-9AB1-053CED33DF9E}"/>
              </a:ext>
            </a:extLst>
          </p:cNvPr>
          <p:cNvSpPr>
            <a:spLocks noGrp="1"/>
          </p:cNvSpPr>
          <p:nvPr>
            <p:ph type="body" idx="1" hasCustomPrompt="1"/>
          </p:nvPr>
        </p:nvSpPr>
        <p:spPr>
          <a:xfrm>
            <a:off x="3034195" y="2236239"/>
            <a:ext cx="2877742" cy="313932"/>
          </a:xfrm>
          <a:prstGeom prst="rect">
            <a:avLst/>
          </a:prstGeom>
          <a:noFill/>
        </p:spPr>
        <p:txBody>
          <a:bodyPr wrap="square" rtlCol="0">
            <a:spAutoFit/>
          </a:bodyPr>
          <a:lstStyle>
            <a:lvl1pPr marL="0" indent="0">
              <a:buClr>
                <a:srgbClr val="F27228"/>
              </a:buClr>
              <a:buFont typeface="Arial" panose="020B0604020202020204" pitchFamily="34" charset="0"/>
              <a:buNone/>
              <a:defRPr lang="en-US" sz="1600" dirty="0">
                <a:solidFill>
                  <a:schemeClr val="tx1">
                    <a:lumMod val="75000"/>
                    <a:lumOff val="25000"/>
                  </a:schemeClr>
                </a:solidFill>
                <a:latin typeface="メイリオ" panose="020B0604030504040204" pitchFamily="50" charset="-128"/>
                <a:ea typeface="メイリオ" panose="020B0604030504040204" pitchFamily="50" charset="-128"/>
                <a:cs typeface="Segoe UI" panose="020B0502040204020203" pitchFamily="34" charset="0"/>
              </a:defRPr>
            </a:lvl1pPr>
          </a:lstStyle>
          <a:p>
            <a:pPr marL="0" lvl="0"/>
            <a:r>
              <a:rPr lang="en-US" dirty="0"/>
              <a:t>Text</a:t>
            </a:r>
          </a:p>
        </p:txBody>
      </p:sp>
      <p:sp>
        <p:nvSpPr>
          <p:cNvPr id="52" name="Text Placeholder 2">
            <a:extLst>
              <a:ext uri="{FF2B5EF4-FFF2-40B4-BE49-F238E27FC236}">
                <a16:creationId xmlns="" xmlns:a16="http://schemas.microsoft.com/office/drawing/2014/main" id="{C58F3670-37FC-465E-8EB7-739051D1EDC0}"/>
              </a:ext>
            </a:extLst>
          </p:cNvPr>
          <p:cNvSpPr>
            <a:spLocks noGrp="1"/>
          </p:cNvSpPr>
          <p:nvPr>
            <p:ph type="body" idx="17" hasCustomPrompt="1"/>
          </p:nvPr>
        </p:nvSpPr>
        <p:spPr>
          <a:xfrm>
            <a:off x="3034195" y="4759651"/>
            <a:ext cx="2877742" cy="313932"/>
          </a:xfrm>
          <a:prstGeom prst="rect">
            <a:avLst/>
          </a:prstGeom>
          <a:noFill/>
        </p:spPr>
        <p:txBody>
          <a:bodyPr wrap="square" rtlCol="0">
            <a:spAutoFit/>
          </a:bodyPr>
          <a:lstStyle>
            <a:lvl1pPr marL="0" indent="0">
              <a:buClr>
                <a:srgbClr val="F27228"/>
              </a:buClr>
              <a:buFont typeface="Arial" panose="020B0604020202020204" pitchFamily="34" charset="0"/>
              <a:buNone/>
              <a:defRPr lang="en-US" sz="1600" dirty="0">
                <a:solidFill>
                  <a:schemeClr val="tx1">
                    <a:lumMod val="75000"/>
                    <a:lumOff val="25000"/>
                  </a:schemeClr>
                </a:solidFill>
                <a:latin typeface="メイリオ" panose="020B0604030504040204" pitchFamily="50" charset="-128"/>
                <a:ea typeface="メイリオ" panose="020B0604030504040204" pitchFamily="50" charset="-128"/>
                <a:cs typeface="Segoe UI" panose="020B0502040204020203" pitchFamily="34" charset="0"/>
              </a:defRPr>
            </a:lvl1pPr>
          </a:lstStyle>
          <a:p>
            <a:pPr marL="0" lvl="0"/>
            <a:r>
              <a:rPr lang="en-US" dirty="0"/>
              <a:t>Text</a:t>
            </a:r>
          </a:p>
        </p:txBody>
      </p:sp>
      <p:sp>
        <p:nvSpPr>
          <p:cNvPr id="53" name="Text Placeholder 2">
            <a:extLst>
              <a:ext uri="{FF2B5EF4-FFF2-40B4-BE49-F238E27FC236}">
                <a16:creationId xmlns="" xmlns:a16="http://schemas.microsoft.com/office/drawing/2014/main" id="{1E3F788C-D8CF-4969-80DE-752ACE834D13}"/>
              </a:ext>
            </a:extLst>
          </p:cNvPr>
          <p:cNvSpPr>
            <a:spLocks noGrp="1"/>
          </p:cNvSpPr>
          <p:nvPr>
            <p:ph type="body" idx="18" hasCustomPrompt="1"/>
          </p:nvPr>
        </p:nvSpPr>
        <p:spPr>
          <a:xfrm>
            <a:off x="8708935" y="2236239"/>
            <a:ext cx="2877742" cy="313932"/>
          </a:xfrm>
          <a:prstGeom prst="rect">
            <a:avLst/>
          </a:prstGeom>
          <a:noFill/>
        </p:spPr>
        <p:txBody>
          <a:bodyPr wrap="square" rtlCol="0">
            <a:spAutoFit/>
          </a:bodyPr>
          <a:lstStyle>
            <a:lvl1pPr marL="0" indent="0">
              <a:buClr>
                <a:srgbClr val="F27228"/>
              </a:buClr>
              <a:buFont typeface="Arial" panose="020B0604020202020204" pitchFamily="34" charset="0"/>
              <a:buNone/>
              <a:defRPr lang="en-US" sz="1600" dirty="0">
                <a:solidFill>
                  <a:schemeClr val="tx1">
                    <a:lumMod val="75000"/>
                    <a:lumOff val="25000"/>
                  </a:schemeClr>
                </a:solidFill>
                <a:latin typeface="メイリオ" panose="020B0604030504040204" pitchFamily="50" charset="-128"/>
                <a:ea typeface="メイリオ" panose="020B0604030504040204" pitchFamily="50" charset="-128"/>
                <a:cs typeface="Segoe UI" panose="020B0502040204020203" pitchFamily="34" charset="0"/>
              </a:defRPr>
            </a:lvl1pPr>
          </a:lstStyle>
          <a:p>
            <a:pPr marL="0" lvl="0"/>
            <a:r>
              <a:rPr lang="en-US" dirty="0"/>
              <a:t>Text</a:t>
            </a:r>
          </a:p>
        </p:txBody>
      </p:sp>
      <p:sp>
        <p:nvSpPr>
          <p:cNvPr id="54" name="Text Placeholder 2">
            <a:extLst>
              <a:ext uri="{FF2B5EF4-FFF2-40B4-BE49-F238E27FC236}">
                <a16:creationId xmlns="" xmlns:a16="http://schemas.microsoft.com/office/drawing/2014/main" id="{450810B9-D39F-4B70-8958-8354BDAF82ED}"/>
              </a:ext>
            </a:extLst>
          </p:cNvPr>
          <p:cNvSpPr>
            <a:spLocks noGrp="1"/>
          </p:cNvSpPr>
          <p:nvPr>
            <p:ph type="body" idx="19" hasCustomPrompt="1"/>
          </p:nvPr>
        </p:nvSpPr>
        <p:spPr>
          <a:xfrm>
            <a:off x="8708935" y="4759651"/>
            <a:ext cx="2877742" cy="313932"/>
          </a:xfrm>
          <a:prstGeom prst="rect">
            <a:avLst/>
          </a:prstGeom>
          <a:noFill/>
        </p:spPr>
        <p:txBody>
          <a:bodyPr wrap="square" rtlCol="0">
            <a:spAutoFit/>
          </a:bodyPr>
          <a:lstStyle>
            <a:lvl1pPr marL="0" indent="0">
              <a:buClr>
                <a:srgbClr val="F27228"/>
              </a:buClr>
              <a:buFont typeface="Arial" panose="020B0604020202020204" pitchFamily="34" charset="0"/>
              <a:buNone/>
              <a:defRPr lang="en-US" sz="1600" dirty="0">
                <a:solidFill>
                  <a:schemeClr val="tx1">
                    <a:lumMod val="75000"/>
                    <a:lumOff val="25000"/>
                  </a:schemeClr>
                </a:solidFill>
                <a:latin typeface="メイリオ" panose="020B0604030504040204" pitchFamily="50" charset="-128"/>
                <a:ea typeface="メイリオ" panose="020B0604030504040204" pitchFamily="50" charset="-128"/>
                <a:cs typeface="Segoe UI" panose="020B0502040204020203" pitchFamily="34" charset="0"/>
              </a:defRPr>
            </a:lvl1pPr>
          </a:lstStyle>
          <a:p>
            <a:pPr marL="0" lvl="0"/>
            <a:r>
              <a:rPr lang="en-US" dirty="0"/>
              <a:t>Text</a:t>
            </a:r>
          </a:p>
        </p:txBody>
      </p:sp>
      <p:sp>
        <p:nvSpPr>
          <p:cNvPr id="55" name="Picture Placeholder 656">
            <a:extLst>
              <a:ext uri="{FF2B5EF4-FFF2-40B4-BE49-F238E27FC236}">
                <a16:creationId xmlns="" xmlns:a16="http://schemas.microsoft.com/office/drawing/2014/main" id="{C6944C29-805F-4C3C-B2C6-F59A8F8F1AF5}"/>
              </a:ext>
            </a:extLst>
          </p:cNvPr>
          <p:cNvSpPr>
            <a:spLocks noGrp="1"/>
          </p:cNvSpPr>
          <p:nvPr>
            <p:ph type="pic" sz="quarter" idx="20" hasCustomPrompt="1"/>
          </p:nvPr>
        </p:nvSpPr>
        <p:spPr>
          <a:xfrm>
            <a:off x="3262352" y="3979863"/>
            <a:ext cx="546100" cy="547687"/>
          </a:xfrm>
          <a:prstGeom prst="rect">
            <a:avLst/>
          </a:prstGeom>
        </p:spPr>
        <p:txBody>
          <a:bodyPr/>
          <a:lstStyle>
            <a:lvl1pPr marL="0" indent="0">
              <a:buNone/>
              <a:defRPr sz="900">
                <a:solidFill>
                  <a:schemeClr val="tx1">
                    <a:lumMod val="75000"/>
                    <a:lumOff val="25000"/>
                  </a:schemeClr>
                </a:solidFill>
                <a:latin typeface="メイリオ" panose="020B0604030504040204" pitchFamily="50" charset="-128"/>
                <a:ea typeface="メイリオ" panose="020B0604030504040204" pitchFamily="50" charset="-128"/>
                <a:cs typeface="Segoe UI" panose="020B0502040204020203" pitchFamily="34" charset="0"/>
              </a:defRPr>
            </a:lvl1pPr>
          </a:lstStyle>
          <a:p>
            <a:r>
              <a:rPr lang="en-US" dirty="0"/>
              <a:t>Insert icon</a:t>
            </a:r>
          </a:p>
        </p:txBody>
      </p:sp>
      <p:sp>
        <p:nvSpPr>
          <p:cNvPr id="56" name="Picture Placeholder 656">
            <a:extLst>
              <a:ext uri="{FF2B5EF4-FFF2-40B4-BE49-F238E27FC236}">
                <a16:creationId xmlns="" xmlns:a16="http://schemas.microsoft.com/office/drawing/2014/main" id="{11FF9F92-E627-40CE-AFB4-0A89C8DE075D}"/>
              </a:ext>
            </a:extLst>
          </p:cNvPr>
          <p:cNvSpPr>
            <a:spLocks noGrp="1"/>
          </p:cNvSpPr>
          <p:nvPr>
            <p:ph type="pic" sz="quarter" idx="21" hasCustomPrompt="1"/>
          </p:nvPr>
        </p:nvSpPr>
        <p:spPr>
          <a:xfrm>
            <a:off x="3262352" y="1459055"/>
            <a:ext cx="546100" cy="547687"/>
          </a:xfrm>
          <a:prstGeom prst="rect">
            <a:avLst/>
          </a:prstGeom>
        </p:spPr>
        <p:txBody>
          <a:bodyPr/>
          <a:lstStyle>
            <a:lvl1pPr marL="0" indent="0">
              <a:buNone/>
              <a:defRPr sz="900">
                <a:solidFill>
                  <a:schemeClr val="tx1">
                    <a:lumMod val="75000"/>
                    <a:lumOff val="25000"/>
                  </a:schemeClr>
                </a:solidFill>
                <a:latin typeface="メイリオ" panose="020B0604030504040204" pitchFamily="50" charset="-128"/>
                <a:ea typeface="メイリオ" panose="020B0604030504040204" pitchFamily="50" charset="-128"/>
                <a:cs typeface="Segoe UI" panose="020B0502040204020203" pitchFamily="34" charset="0"/>
              </a:defRPr>
            </a:lvl1pPr>
          </a:lstStyle>
          <a:p>
            <a:r>
              <a:rPr lang="en-US" dirty="0"/>
              <a:t>Insert icon</a:t>
            </a:r>
          </a:p>
        </p:txBody>
      </p:sp>
      <p:sp>
        <p:nvSpPr>
          <p:cNvPr id="57" name="Picture Placeholder 656">
            <a:extLst>
              <a:ext uri="{FF2B5EF4-FFF2-40B4-BE49-F238E27FC236}">
                <a16:creationId xmlns="" xmlns:a16="http://schemas.microsoft.com/office/drawing/2014/main" id="{31639B03-0480-4359-AE4E-367D8A64C5BA}"/>
              </a:ext>
            </a:extLst>
          </p:cNvPr>
          <p:cNvSpPr>
            <a:spLocks noGrp="1"/>
          </p:cNvSpPr>
          <p:nvPr>
            <p:ph type="pic" sz="quarter" idx="22" hasCustomPrompt="1"/>
          </p:nvPr>
        </p:nvSpPr>
        <p:spPr>
          <a:xfrm>
            <a:off x="8995205" y="3979863"/>
            <a:ext cx="546100" cy="547687"/>
          </a:xfrm>
          <a:prstGeom prst="rect">
            <a:avLst/>
          </a:prstGeom>
        </p:spPr>
        <p:txBody>
          <a:bodyPr/>
          <a:lstStyle>
            <a:lvl1pPr marL="0" indent="0">
              <a:buNone/>
              <a:defRPr sz="900">
                <a:solidFill>
                  <a:schemeClr val="tx1">
                    <a:lumMod val="75000"/>
                    <a:lumOff val="25000"/>
                  </a:schemeClr>
                </a:solidFill>
                <a:latin typeface="メイリオ" panose="020B0604030504040204" pitchFamily="50" charset="-128"/>
                <a:ea typeface="メイリオ" panose="020B0604030504040204" pitchFamily="50" charset="-128"/>
                <a:cs typeface="Segoe UI" panose="020B0502040204020203" pitchFamily="34" charset="0"/>
              </a:defRPr>
            </a:lvl1pPr>
          </a:lstStyle>
          <a:p>
            <a:r>
              <a:rPr lang="en-US" dirty="0"/>
              <a:t>Insert icon</a:t>
            </a:r>
          </a:p>
        </p:txBody>
      </p:sp>
      <p:sp>
        <p:nvSpPr>
          <p:cNvPr id="58" name="Picture Placeholder 656">
            <a:extLst>
              <a:ext uri="{FF2B5EF4-FFF2-40B4-BE49-F238E27FC236}">
                <a16:creationId xmlns="" xmlns:a16="http://schemas.microsoft.com/office/drawing/2014/main" id="{F1D86461-C537-49C2-A66A-2AED942EA019}"/>
              </a:ext>
            </a:extLst>
          </p:cNvPr>
          <p:cNvSpPr>
            <a:spLocks noGrp="1"/>
          </p:cNvSpPr>
          <p:nvPr>
            <p:ph type="pic" sz="quarter" idx="23" hasCustomPrompt="1"/>
          </p:nvPr>
        </p:nvSpPr>
        <p:spPr>
          <a:xfrm>
            <a:off x="8995205" y="1459055"/>
            <a:ext cx="546100" cy="547687"/>
          </a:xfrm>
          <a:prstGeom prst="rect">
            <a:avLst/>
          </a:prstGeom>
        </p:spPr>
        <p:txBody>
          <a:bodyPr/>
          <a:lstStyle>
            <a:lvl1pPr marL="0" indent="0">
              <a:buNone/>
              <a:defRPr sz="900">
                <a:solidFill>
                  <a:schemeClr val="tx1">
                    <a:lumMod val="75000"/>
                    <a:lumOff val="25000"/>
                  </a:schemeClr>
                </a:solidFill>
                <a:latin typeface="メイリオ" panose="020B0604030504040204" pitchFamily="50" charset="-128"/>
                <a:ea typeface="メイリオ" panose="020B0604030504040204" pitchFamily="50" charset="-128"/>
                <a:cs typeface="Segoe UI" panose="020B0502040204020203" pitchFamily="34" charset="0"/>
              </a:defRPr>
            </a:lvl1pPr>
          </a:lstStyle>
          <a:p>
            <a:r>
              <a:rPr lang="en-US" dirty="0"/>
              <a:t>Insert icon</a:t>
            </a:r>
          </a:p>
        </p:txBody>
      </p:sp>
      <p:sp>
        <p:nvSpPr>
          <p:cNvPr id="59" name="TextBox 592">
            <a:extLst>
              <a:ext uri="{FF2B5EF4-FFF2-40B4-BE49-F238E27FC236}">
                <a16:creationId xmlns="" xmlns:a16="http://schemas.microsoft.com/office/drawing/2014/main" id="{4E80DDF3-5D83-4725-9CC7-967E99A54CE2}"/>
              </a:ext>
            </a:extLst>
          </p:cNvPr>
          <p:cNvSpPr txBox="1"/>
          <p:nvPr/>
        </p:nvSpPr>
        <p:spPr>
          <a:xfrm>
            <a:off x="950400" y="2974461"/>
            <a:ext cx="1814400" cy="246221"/>
          </a:xfrm>
          <a:prstGeom prst="rect">
            <a:avLst/>
          </a:prstGeom>
          <a:gradFill>
            <a:gsLst>
              <a:gs pos="53000">
                <a:srgbClr val="160976"/>
              </a:gs>
              <a:gs pos="84000">
                <a:srgbClr val="010673"/>
              </a:gs>
              <a:gs pos="0">
                <a:srgbClr val="4F127F">
                  <a:alpha val="90000"/>
                </a:srgbClr>
              </a:gs>
            </a:gsLst>
            <a:lin ang="8400000" scaled="0"/>
          </a:gradFill>
        </p:spPr>
        <p:txBody>
          <a:bodyPr wrap="square" tIns="0" bIns="0" anchor="ctr" anchorCtr="0">
            <a:spAutoFit/>
          </a:bodyPr>
          <a:lstStyle>
            <a:defPPr>
              <a:defRPr lang="en-US"/>
            </a:defPPr>
            <a:lvl1pPr algn="ctr">
              <a:defRPr sz="3600">
                <a:gradFill>
                  <a:gsLst>
                    <a:gs pos="0">
                      <a:schemeClr val="bg1">
                        <a:lumMod val="95000"/>
                      </a:schemeClr>
                    </a:gs>
                    <a:gs pos="100000">
                      <a:schemeClr val="bg1">
                        <a:lumMod val="65000"/>
                      </a:schemeClr>
                    </a:gs>
                  </a:gsLst>
                  <a:lin ang="5400000" scaled="1"/>
                </a:gradFill>
                <a:latin typeface="iCiel Gotham Light" pitchFamily="50" charset="0"/>
                <a:cs typeface="iCiel Gotham Light" pitchFamily="50"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600" b="0" i="0" u="none" strike="noStrike" kern="1200" cap="none" spc="0" normalizeH="0" baseline="0" noProof="0" dirty="0">
              <a:ln>
                <a:noFill/>
              </a:ln>
              <a:solidFill>
                <a:prstClr val="white"/>
              </a:solidFill>
              <a:effectLst/>
              <a:uLnTx/>
              <a:uFillTx/>
              <a:latin typeface="メイリオ" panose="020B0604030504040204" pitchFamily="50" charset="-128"/>
              <a:ea typeface="メイリオ" panose="020B0604030504040204" pitchFamily="50" charset="-128"/>
            </a:endParaRPr>
          </a:p>
        </p:txBody>
      </p:sp>
      <p:sp>
        <p:nvSpPr>
          <p:cNvPr id="60" name="TextBox 593">
            <a:extLst>
              <a:ext uri="{FF2B5EF4-FFF2-40B4-BE49-F238E27FC236}">
                <a16:creationId xmlns="" xmlns:a16="http://schemas.microsoft.com/office/drawing/2014/main" id="{75810140-58E4-48CB-BE93-50C9C2AC6892}"/>
              </a:ext>
            </a:extLst>
          </p:cNvPr>
          <p:cNvSpPr txBox="1"/>
          <p:nvPr/>
        </p:nvSpPr>
        <p:spPr>
          <a:xfrm>
            <a:off x="6683253" y="2974461"/>
            <a:ext cx="1814400" cy="246221"/>
          </a:xfrm>
          <a:prstGeom prst="rect">
            <a:avLst/>
          </a:prstGeom>
          <a:gradFill>
            <a:gsLst>
              <a:gs pos="53000">
                <a:srgbClr val="160976"/>
              </a:gs>
              <a:gs pos="84000">
                <a:srgbClr val="010673"/>
              </a:gs>
              <a:gs pos="0">
                <a:srgbClr val="4F127F">
                  <a:alpha val="90000"/>
                </a:srgbClr>
              </a:gs>
            </a:gsLst>
            <a:lin ang="8400000" scaled="0"/>
          </a:gradFill>
        </p:spPr>
        <p:txBody>
          <a:bodyPr wrap="square" tIns="0" bIns="0" anchor="ctr" anchorCtr="0">
            <a:spAutoFit/>
          </a:bodyPr>
          <a:lstStyle>
            <a:defPPr>
              <a:defRPr lang="en-US"/>
            </a:defPPr>
            <a:lvl1pPr algn="ctr">
              <a:defRPr sz="3600">
                <a:gradFill>
                  <a:gsLst>
                    <a:gs pos="0">
                      <a:schemeClr val="bg1">
                        <a:lumMod val="95000"/>
                      </a:schemeClr>
                    </a:gs>
                    <a:gs pos="100000">
                      <a:schemeClr val="bg1">
                        <a:lumMod val="65000"/>
                      </a:schemeClr>
                    </a:gs>
                  </a:gsLst>
                  <a:lin ang="5400000" scaled="1"/>
                </a:gradFill>
                <a:latin typeface="iCiel Gotham Light" pitchFamily="50" charset="0"/>
                <a:cs typeface="iCiel Gotham Light" pitchFamily="50"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600" b="0" i="0" u="none" strike="noStrike" kern="1200" cap="none" spc="0" normalizeH="0" baseline="0" noProof="0" dirty="0">
              <a:ln>
                <a:noFill/>
              </a:ln>
              <a:solidFill>
                <a:prstClr val="white"/>
              </a:solidFill>
              <a:effectLst/>
              <a:uLnTx/>
              <a:uFillTx/>
              <a:latin typeface="メイリオ" panose="020B0604030504040204" pitchFamily="50" charset="-128"/>
              <a:ea typeface="メイリオ" panose="020B0604030504040204" pitchFamily="50" charset="-128"/>
            </a:endParaRPr>
          </a:p>
        </p:txBody>
      </p:sp>
      <p:sp>
        <p:nvSpPr>
          <p:cNvPr id="61" name="TextBox 594">
            <a:extLst>
              <a:ext uri="{FF2B5EF4-FFF2-40B4-BE49-F238E27FC236}">
                <a16:creationId xmlns="" xmlns:a16="http://schemas.microsoft.com/office/drawing/2014/main" id="{B800171C-E47D-408A-9C30-A437220D729E}"/>
              </a:ext>
            </a:extLst>
          </p:cNvPr>
          <p:cNvSpPr txBox="1"/>
          <p:nvPr/>
        </p:nvSpPr>
        <p:spPr>
          <a:xfrm>
            <a:off x="950400" y="5472482"/>
            <a:ext cx="1814400" cy="246221"/>
          </a:xfrm>
          <a:prstGeom prst="rect">
            <a:avLst/>
          </a:prstGeom>
          <a:gradFill>
            <a:gsLst>
              <a:gs pos="53000">
                <a:srgbClr val="160976"/>
              </a:gs>
              <a:gs pos="84000">
                <a:srgbClr val="010673"/>
              </a:gs>
              <a:gs pos="0">
                <a:srgbClr val="4F127F">
                  <a:alpha val="90000"/>
                </a:srgbClr>
              </a:gs>
            </a:gsLst>
            <a:lin ang="8400000" scaled="0"/>
          </a:gradFill>
        </p:spPr>
        <p:txBody>
          <a:bodyPr wrap="square" tIns="0" bIns="0" anchor="ctr" anchorCtr="0">
            <a:spAutoFit/>
          </a:bodyPr>
          <a:lstStyle>
            <a:defPPr>
              <a:defRPr lang="en-US"/>
            </a:defPPr>
            <a:lvl1pPr algn="ctr">
              <a:defRPr sz="3600">
                <a:gradFill>
                  <a:gsLst>
                    <a:gs pos="0">
                      <a:schemeClr val="bg1">
                        <a:lumMod val="95000"/>
                      </a:schemeClr>
                    </a:gs>
                    <a:gs pos="100000">
                      <a:schemeClr val="bg1">
                        <a:lumMod val="65000"/>
                      </a:schemeClr>
                    </a:gs>
                  </a:gsLst>
                  <a:lin ang="5400000" scaled="1"/>
                </a:gradFill>
                <a:latin typeface="iCiel Gotham Light" pitchFamily="50" charset="0"/>
                <a:cs typeface="iCiel Gotham Light" pitchFamily="50"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600" b="0" i="0" u="none" strike="noStrike" kern="1200" cap="none" spc="0" normalizeH="0" baseline="0" noProof="0" dirty="0">
              <a:ln>
                <a:noFill/>
              </a:ln>
              <a:solidFill>
                <a:prstClr val="white"/>
              </a:solidFill>
              <a:effectLst/>
              <a:uLnTx/>
              <a:uFillTx/>
              <a:latin typeface="メイリオ" panose="020B0604030504040204" pitchFamily="50" charset="-128"/>
              <a:ea typeface="メイリオ" panose="020B0604030504040204" pitchFamily="50" charset="-128"/>
            </a:endParaRPr>
          </a:p>
        </p:txBody>
      </p:sp>
      <p:sp>
        <p:nvSpPr>
          <p:cNvPr id="62" name="TextBox 595">
            <a:extLst>
              <a:ext uri="{FF2B5EF4-FFF2-40B4-BE49-F238E27FC236}">
                <a16:creationId xmlns="" xmlns:a16="http://schemas.microsoft.com/office/drawing/2014/main" id="{6E6CAD97-0729-4A56-9AC0-6B4C14AB50A1}"/>
              </a:ext>
            </a:extLst>
          </p:cNvPr>
          <p:cNvSpPr txBox="1"/>
          <p:nvPr/>
        </p:nvSpPr>
        <p:spPr>
          <a:xfrm>
            <a:off x="6683253" y="5472482"/>
            <a:ext cx="1814400" cy="246221"/>
          </a:xfrm>
          <a:prstGeom prst="rect">
            <a:avLst/>
          </a:prstGeom>
          <a:gradFill>
            <a:gsLst>
              <a:gs pos="53000">
                <a:srgbClr val="160976"/>
              </a:gs>
              <a:gs pos="84000">
                <a:srgbClr val="010673"/>
              </a:gs>
              <a:gs pos="0">
                <a:srgbClr val="4F127F">
                  <a:alpha val="90000"/>
                </a:srgbClr>
              </a:gs>
            </a:gsLst>
            <a:lin ang="8400000" scaled="0"/>
          </a:gradFill>
        </p:spPr>
        <p:txBody>
          <a:bodyPr wrap="square" tIns="0" bIns="0" anchor="ctr" anchorCtr="0">
            <a:spAutoFit/>
          </a:bodyPr>
          <a:lstStyle>
            <a:defPPr>
              <a:defRPr lang="en-US"/>
            </a:defPPr>
            <a:lvl1pPr algn="ctr">
              <a:defRPr sz="3600">
                <a:gradFill>
                  <a:gsLst>
                    <a:gs pos="0">
                      <a:schemeClr val="bg1">
                        <a:lumMod val="95000"/>
                      </a:schemeClr>
                    </a:gs>
                    <a:gs pos="100000">
                      <a:schemeClr val="bg1">
                        <a:lumMod val="65000"/>
                      </a:schemeClr>
                    </a:gs>
                  </a:gsLst>
                  <a:lin ang="5400000" scaled="1"/>
                </a:gradFill>
                <a:latin typeface="iCiel Gotham Light" pitchFamily="50" charset="0"/>
                <a:cs typeface="iCiel Gotham Light" pitchFamily="50"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600" b="0" i="0" u="none" strike="noStrike" kern="1200" cap="none" spc="0" normalizeH="0" baseline="0" noProof="0" dirty="0">
              <a:ln>
                <a:noFill/>
              </a:ln>
              <a:solidFill>
                <a:prstClr val="white"/>
              </a:solidFill>
              <a:effectLst/>
              <a:uLnTx/>
              <a:uFillTx/>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3124475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白紙">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0BA25E-489A-43A2-BA69-DDC0C2E28705}" type="slidenum">
              <a:rPr kumimoji="1" lang="ja-JP" altLang="en-US" sz="1200" b="0" i="0" u="none" strike="noStrike" kern="1200" cap="none" spc="0" normalizeH="0" baseline="0" noProof="0" smtClean="0">
                <a:ln>
                  <a:noFill/>
                </a:ln>
                <a:solidFill>
                  <a:prstClr val="black">
                    <a:tint val="75000"/>
                  </a:prstClr>
                </a:solidFill>
                <a:effectLst/>
                <a:uLnTx/>
                <a:uFillTx/>
                <a:latin typeface="メイリオ"/>
                <a:ea typeface="メイリオ"/>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1" lang="ja-JP" altLang="en-US" sz="1200" b="0" i="0" u="none" strike="noStrike" kern="1200" cap="none" spc="0" normalizeH="0" baseline="0" noProof="0">
              <a:ln>
                <a:noFill/>
              </a:ln>
              <a:solidFill>
                <a:prstClr val="black">
                  <a:tint val="75000"/>
                </a:prstClr>
              </a:solidFill>
              <a:effectLst/>
              <a:uLnTx/>
              <a:uFillTx/>
              <a:latin typeface="メイリオ"/>
              <a:ea typeface="メイリオ"/>
              <a:cs typeface="+mn-cs"/>
            </a:endParaRPr>
          </a:p>
        </p:txBody>
      </p:sp>
      <p:sp>
        <p:nvSpPr>
          <p:cNvPr id="5" name="フッター プレースホルダー 2"/>
          <p:cNvSpPr>
            <a:spLocks noGrp="1"/>
          </p:cNvSpPr>
          <p:nvPr>
            <p:ph type="ftr" sz="quarter" idx="11"/>
          </p:nvPr>
        </p:nvSpPr>
        <p:spPr>
          <a:xfrm>
            <a:off x="105133" y="6377888"/>
            <a:ext cx="4322062" cy="365125"/>
          </a:xfrm>
        </p:spPr>
        <p:txBody>
          <a:bodyPr/>
          <a:lstStyle>
            <a:lvl1pPr>
              <a:defRPr sz="1050"/>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050" b="0" i="0" u="none" strike="noStrike" kern="1200" cap="none" spc="0" normalizeH="0" baseline="0" noProof="0">
                <a:ln>
                  <a:noFill/>
                </a:ln>
                <a:solidFill>
                  <a:prstClr val="white">
                    <a:lumMod val="65000"/>
                  </a:prstClr>
                </a:solidFill>
                <a:effectLst/>
                <a:uLnTx/>
                <a:uFillTx/>
                <a:latin typeface="メイリオ"/>
                <a:ea typeface="メイリオ"/>
                <a:cs typeface="+mn-cs"/>
              </a:rPr>
              <a:t>© Copyright by FPT Software 2020 | CONFIDENTIAL</a:t>
            </a:r>
            <a:endParaRPr kumimoji="1" lang="en-US" altLang="ja-JP" sz="1050" b="0" i="0" u="none" strike="noStrike" kern="1200" cap="none" spc="0" normalizeH="0" baseline="0" noProof="0" dirty="0">
              <a:ln>
                <a:noFill/>
              </a:ln>
              <a:solidFill>
                <a:prstClr val="white">
                  <a:lumMod val="65000"/>
                </a:prstClr>
              </a:solidFill>
              <a:effectLst/>
              <a:uLnTx/>
              <a:uFillTx/>
              <a:latin typeface="メイリオ"/>
              <a:ea typeface="メイリオ"/>
              <a:cs typeface="+mn-cs"/>
            </a:endParaRPr>
          </a:p>
        </p:txBody>
      </p:sp>
      <p:sp>
        <p:nvSpPr>
          <p:cNvPr id="2" name="Title 1">
            <a:extLst>
              <a:ext uri="{FF2B5EF4-FFF2-40B4-BE49-F238E27FC236}">
                <a16:creationId xmlns="" xmlns:a16="http://schemas.microsoft.com/office/drawing/2014/main" id="{794A7CDD-93B2-4DE5-AA68-F2C12154B4F7}"/>
              </a:ext>
            </a:extLst>
          </p:cNvPr>
          <p:cNvSpPr>
            <a:spLocks noGrp="1"/>
          </p:cNvSpPr>
          <p:nvPr>
            <p:ph type="title"/>
          </p:nvPr>
        </p:nvSpPr>
        <p:spPr/>
        <p:txBody>
          <a:bodyPr/>
          <a:lstStyle/>
          <a:p>
            <a:r>
              <a:rPr kumimoji="1" lang="en-US" altLang="ja-JP"/>
              <a:t>Click to edit Master title style</a:t>
            </a:r>
            <a:endParaRPr kumimoji="1" lang="ja-JP" altLang="en-US"/>
          </a:p>
        </p:txBody>
      </p:sp>
      <p:sp>
        <p:nvSpPr>
          <p:cNvPr id="6" name="フッター プレースホルダー 2">
            <a:extLst>
              <a:ext uri="{FF2B5EF4-FFF2-40B4-BE49-F238E27FC236}">
                <a16:creationId xmlns="" xmlns:a16="http://schemas.microsoft.com/office/drawing/2014/main" id="{AC822514-713A-4B42-87D1-AC4D7519BF4A}"/>
              </a:ext>
            </a:extLst>
          </p:cNvPr>
          <p:cNvSpPr txBox="1">
            <a:spLocks/>
          </p:cNvSpPr>
          <p:nvPr userDrawn="1"/>
        </p:nvSpPr>
        <p:spPr>
          <a:xfrm>
            <a:off x="105133" y="6398237"/>
            <a:ext cx="4322062" cy="365125"/>
          </a:xfrm>
          <a:prstGeom prst="rect">
            <a:avLst/>
          </a:prstGeom>
        </p:spPr>
        <p:txBody>
          <a:bodyPr vert="horz" lIns="91440" tIns="45720" rIns="91440" bIns="45720" rtlCol="0" anchor="ctr"/>
          <a:lstStyle>
            <a:defPPr>
              <a:defRPr lang="ja-JP"/>
            </a:defPPr>
            <a:lvl1pPr marL="0" algn="ctr" defTabSz="914400" rtl="0" eaLnBrk="1" latinLnBrk="0" hangingPunct="1">
              <a:defRPr kumimoji="1" sz="1050"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050" b="0" i="0" u="none" strike="noStrike" kern="1200" cap="none" spc="0" normalizeH="0" baseline="0" noProof="0" dirty="0">
                <a:ln>
                  <a:noFill/>
                </a:ln>
                <a:solidFill>
                  <a:prstClr val="white">
                    <a:lumMod val="65000"/>
                  </a:prstClr>
                </a:solidFill>
                <a:effectLst/>
                <a:uLnTx/>
                <a:uFillTx/>
                <a:latin typeface="メイリオ"/>
                <a:ea typeface="メイリオ"/>
                <a:cs typeface="+mn-cs"/>
              </a:rPr>
              <a:t>© Copyright by FPT Software 2020 | CONFIDENTIAL</a:t>
            </a:r>
          </a:p>
        </p:txBody>
      </p:sp>
    </p:spTree>
    <p:extLst>
      <p:ext uri="{BB962C8B-B14F-4D97-AF65-F5344CB8AC3E}">
        <p14:creationId xmlns:p14="http://schemas.microsoft.com/office/powerpoint/2010/main" val="14389146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7" name="スライド番号プレースホルダー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0BA25E-489A-43A2-BA69-DDC0C2E28705}" type="slidenum">
              <a:rPr kumimoji="1" lang="ja-JP" altLang="en-US" sz="1200" b="0" i="0" u="none" strike="noStrike" kern="1200" cap="none" spc="0" normalizeH="0" baseline="0" noProof="0" smtClean="0">
                <a:ln>
                  <a:noFill/>
                </a:ln>
                <a:solidFill>
                  <a:prstClr val="black">
                    <a:tint val="75000"/>
                  </a:prstClr>
                </a:solidFill>
                <a:effectLst/>
                <a:uLnTx/>
                <a:uFillTx/>
                <a:latin typeface="メイリオ"/>
                <a:ea typeface="メイリオ"/>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1" lang="ja-JP" altLang="en-US" sz="1200" b="0" i="0" u="none" strike="noStrike" kern="1200" cap="none" spc="0" normalizeH="0" baseline="0" noProof="0">
              <a:ln>
                <a:noFill/>
              </a:ln>
              <a:solidFill>
                <a:prstClr val="black">
                  <a:tint val="75000"/>
                </a:prstClr>
              </a:solidFill>
              <a:effectLst/>
              <a:uLnTx/>
              <a:uFillTx/>
              <a:latin typeface="メイリオ"/>
              <a:ea typeface="メイリオ"/>
              <a:cs typeface="+mn-cs"/>
            </a:endParaRPr>
          </a:p>
        </p:txBody>
      </p:sp>
      <p:sp>
        <p:nvSpPr>
          <p:cNvPr id="8" name="フッター プレースホルダー 5"/>
          <p:cNvSpPr>
            <a:spLocks noGrp="1"/>
          </p:cNvSpPr>
          <p:nvPr>
            <p:ph type="ftr" sz="quarter" idx="11"/>
          </p:nvPr>
        </p:nvSpPr>
        <p:spPr>
          <a:xfrm>
            <a:off x="70829" y="6356350"/>
            <a:ext cx="41148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tint val="75000"/>
                </a:prstClr>
              </a:solidFill>
              <a:effectLst/>
              <a:uLnTx/>
              <a:uFillTx/>
              <a:latin typeface="メイリオ"/>
              <a:ea typeface="メイリオ"/>
              <a:cs typeface="+mn-cs"/>
            </a:endParaRPr>
          </a:p>
        </p:txBody>
      </p:sp>
    </p:spTree>
    <p:extLst>
      <p:ext uri="{BB962C8B-B14F-4D97-AF65-F5344CB8AC3E}">
        <p14:creationId xmlns:p14="http://schemas.microsoft.com/office/powerpoint/2010/main" val="41657411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1.png"/><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950400" y="277200"/>
            <a:ext cx="10461600" cy="547200"/>
          </a:xfrm>
          <a:prstGeom prst="rect">
            <a:avLst/>
          </a:prstGeom>
        </p:spPr>
        <p:txBody>
          <a:bodyPr vert="horz" lIns="91440" tIns="45720" rIns="91440" bIns="45720" rtlCol="0" anchor="ctr">
            <a:normAutofit/>
          </a:bodyPr>
          <a:lstStyle/>
          <a:p>
            <a:r>
              <a:rPr kumimoji="1" lang="ja-JP" altLang="en-US" dirty="0"/>
              <a:t>マスター タイトルの書式設定</a:t>
            </a:r>
          </a:p>
        </p:txBody>
      </p:sp>
      <p:sp>
        <p:nvSpPr>
          <p:cNvPr id="3" name="テキスト プレースホルダー 2"/>
          <p:cNvSpPr>
            <a:spLocks noGrp="1"/>
          </p:cNvSpPr>
          <p:nvPr>
            <p:ph type="body" idx="1"/>
          </p:nvPr>
        </p:nvSpPr>
        <p:spPr>
          <a:xfrm>
            <a:off x="950400" y="1065600"/>
            <a:ext cx="10461600" cy="5212800"/>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フッター プレースホルダー 4"/>
          <p:cNvSpPr>
            <a:spLocks noGrp="1"/>
          </p:cNvSpPr>
          <p:nvPr>
            <p:ph type="ftr" sz="quarter" idx="3"/>
          </p:nvPr>
        </p:nvSpPr>
        <p:spPr>
          <a:xfrm>
            <a:off x="70829"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tint val="75000"/>
                </a:prstClr>
              </a:solidFill>
              <a:effectLst/>
              <a:uLnTx/>
              <a:uFillTx/>
              <a:latin typeface="メイリオ"/>
              <a:ea typeface="メイリオ"/>
              <a:cs typeface="+mn-cs"/>
            </a:endParaRPr>
          </a:p>
        </p:txBody>
      </p:sp>
      <p:sp>
        <p:nvSpPr>
          <p:cNvPr id="6" name="スライド番号プレースホルダー 5"/>
          <p:cNvSpPr>
            <a:spLocks noGrp="1"/>
          </p:cNvSpPr>
          <p:nvPr>
            <p:ph type="sldNum" sz="quarter" idx="4"/>
          </p:nvPr>
        </p:nvSpPr>
        <p:spPr>
          <a:xfrm>
            <a:off x="11572875" y="6385568"/>
            <a:ext cx="513992"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FC0BA25E-489A-43A2-BA69-DDC0C2E28705}" type="slidenum">
              <a:rPr kumimoji="1" lang="ja-JP" altLang="en-US" sz="1200" b="0" i="0" u="none" strike="noStrike" kern="1200" cap="none" spc="0" normalizeH="0" baseline="0" noProof="0" smtClean="0">
                <a:ln>
                  <a:noFill/>
                </a:ln>
                <a:solidFill>
                  <a:prstClr val="black">
                    <a:tint val="75000"/>
                  </a:prstClr>
                </a:solidFill>
                <a:effectLst/>
                <a:uLnTx/>
                <a:uFillTx/>
                <a:latin typeface="メイリオ"/>
                <a:ea typeface="メイリオ"/>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1" lang="ja-JP" altLang="en-US" sz="1200" b="0" i="0" u="none" strike="noStrike" kern="1200" cap="none" spc="0" normalizeH="0" baseline="0" noProof="0">
              <a:ln>
                <a:noFill/>
              </a:ln>
              <a:solidFill>
                <a:prstClr val="black">
                  <a:tint val="75000"/>
                </a:prstClr>
              </a:solidFill>
              <a:effectLst/>
              <a:uLnTx/>
              <a:uFillTx/>
              <a:latin typeface="メイリオ"/>
              <a:ea typeface="メイリオ"/>
              <a:cs typeface="+mn-cs"/>
            </a:endParaRPr>
          </a:p>
        </p:txBody>
      </p:sp>
      <p:grpSp>
        <p:nvGrpSpPr>
          <p:cNvPr id="7" name="Group 9">
            <a:extLst>
              <a:ext uri="{FF2B5EF4-FFF2-40B4-BE49-F238E27FC236}">
                <a16:creationId xmlns="" xmlns:a16="http://schemas.microsoft.com/office/drawing/2014/main" id="{F6268E1F-7088-4024-8DAE-1E0A6B4E7641}"/>
              </a:ext>
            </a:extLst>
          </p:cNvPr>
          <p:cNvGrpSpPr/>
          <p:nvPr/>
        </p:nvGrpSpPr>
        <p:grpSpPr>
          <a:xfrm>
            <a:off x="-380999" y="294771"/>
            <a:ext cx="1261502" cy="424916"/>
            <a:chOff x="-380999" y="294771"/>
            <a:chExt cx="1261502" cy="424916"/>
          </a:xfrm>
        </p:grpSpPr>
        <p:sp>
          <p:nvSpPr>
            <p:cNvPr id="8" name="Freeform: Shape 10">
              <a:extLst>
                <a:ext uri="{FF2B5EF4-FFF2-40B4-BE49-F238E27FC236}">
                  <a16:creationId xmlns="" xmlns:a16="http://schemas.microsoft.com/office/drawing/2014/main" id="{743F0488-2F7E-410A-BCA1-6C3B97F5DA02}"/>
                </a:ext>
              </a:extLst>
            </p:cNvPr>
            <p:cNvSpPr/>
            <p:nvPr/>
          </p:nvSpPr>
          <p:spPr>
            <a:xfrm rot="10800000">
              <a:off x="-380999" y="573563"/>
              <a:ext cx="2103" cy="2103"/>
            </a:xfrm>
            <a:custGeom>
              <a:avLst/>
              <a:gdLst>
                <a:gd name="connsiteX0" fmla="*/ 9049 w 9525"/>
                <a:gd name="connsiteY0" fmla="*/ 8096 h 9525"/>
                <a:gd name="connsiteX1" fmla="*/ 8097 w 9525"/>
                <a:gd name="connsiteY1" fmla="*/ 9049 h 9525"/>
                <a:gd name="connsiteX2" fmla="*/ 7144 w 9525"/>
                <a:gd name="connsiteY2" fmla="*/ 8096 h 9525"/>
                <a:gd name="connsiteX3" fmla="*/ 8097 w 9525"/>
                <a:gd name="connsiteY3" fmla="*/ 7144 h 9525"/>
                <a:gd name="connsiteX4" fmla="*/ 9049 w 9525"/>
                <a:gd name="connsiteY4" fmla="*/ 8096 h 9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 h="9525">
                  <a:moveTo>
                    <a:pt x="9049" y="8096"/>
                  </a:moveTo>
                  <a:cubicBezTo>
                    <a:pt x="9049" y="8622"/>
                    <a:pt x="8622" y="9049"/>
                    <a:pt x="8097" y="9049"/>
                  </a:cubicBezTo>
                  <a:cubicBezTo>
                    <a:pt x="7571" y="9049"/>
                    <a:pt x="7144" y="8622"/>
                    <a:pt x="7144" y="8096"/>
                  </a:cubicBezTo>
                  <a:cubicBezTo>
                    <a:pt x="7144" y="7570"/>
                    <a:pt x="7571" y="7144"/>
                    <a:pt x="8097" y="7144"/>
                  </a:cubicBezTo>
                  <a:cubicBezTo>
                    <a:pt x="8623" y="7144"/>
                    <a:pt x="9049" y="7570"/>
                    <a:pt x="9049" y="809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9" name="Freeform: Shape 11">
              <a:extLst>
                <a:ext uri="{FF2B5EF4-FFF2-40B4-BE49-F238E27FC236}">
                  <a16:creationId xmlns="" xmlns:a16="http://schemas.microsoft.com/office/drawing/2014/main" id="{A5D06DC8-0968-4582-A534-A226D046990B}"/>
                </a:ext>
              </a:extLst>
            </p:cNvPr>
            <p:cNvSpPr/>
            <p:nvPr/>
          </p:nvSpPr>
          <p:spPr>
            <a:xfrm rot="10800000">
              <a:off x="-380999" y="528990"/>
              <a:ext cx="2103" cy="2103"/>
            </a:xfrm>
            <a:custGeom>
              <a:avLst/>
              <a:gdLst>
                <a:gd name="connsiteX0" fmla="*/ 9049 w 9525"/>
                <a:gd name="connsiteY0" fmla="*/ 8096 h 9525"/>
                <a:gd name="connsiteX1" fmla="*/ 8097 w 9525"/>
                <a:gd name="connsiteY1" fmla="*/ 9049 h 9525"/>
                <a:gd name="connsiteX2" fmla="*/ 7144 w 9525"/>
                <a:gd name="connsiteY2" fmla="*/ 8096 h 9525"/>
                <a:gd name="connsiteX3" fmla="*/ 8097 w 9525"/>
                <a:gd name="connsiteY3" fmla="*/ 7144 h 9525"/>
                <a:gd name="connsiteX4" fmla="*/ 9049 w 9525"/>
                <a:gd name="connsiteY4" fmla="*/ 8096 h 9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 h="9525">
                  <a:moveTo>
                    <a:pt x="9049" y="8096"/>
                  </a:moveTo>
                  <a:cubicBezTo>
                    <a:pt x="9049" y="8622"/>
                    <a:pt x="8622" y="9049"/>
                    <a:pt x="8097" y="9049"/>
                  </a:cubicBezTo>
                  <a:cubicBezTo>
                    <a:pt x="7571" y="9049"/>
                    <a:pt x="7144" y="8622"/>
                    <a:pt x="7144" y="8096"/>
                  </a:cubicBezTo>
                  <a:cubicBezTo>
                    <a:pt x="7144" y="7570"/>
                    <a:pt x="7571" y="7144"/>
                    <a:pt x="8097" y="7144"/>
                  </a:cubicBezTo>
                  <a:cubicBezTo>
                    <a:pt x="8623" y="7144"/>
                    <a:pt x="9049" y="7570"/>
                    <a:pt x="9049" y="809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0" name="Freeform: Shape 12">
              <a:extLst>
                <a:ext uri="{FF2B5EF4-FFF2-40B4-BE49-F238E27FC236}">
                  <a16:creationId xmlns="" xmlns:a16="http://schemas.microsoft.com/office/drawing/2014/main" id="{A6E1E4F3-0BDB-4F81-AADD-7BF988DCA25D}"/>
                </a:ext>
              </a:extLst>
            </p:cNvPr>
            <p:cNvSpPr/>
            <p:nvPr/>
          </p:nvSpPr>
          <p:spPr>
            <a:xfrm rot="10800000">
              <a:off x="-380999" y="484207"/>
              <a:ext cx="2103" cy="2103"/>
            </a:xfrm>
            <a:custGeom>
              <a:avLst/>
              <a:gdLst>
                <a:gd name="connsiteX0" fmla="*/ 9049 w 9525"/>
                <a:gd name="connsiteY0" fmla="*/ 8096 h 9525"/>
                <a:gd name="connsiteX1" fmla="*/ 8097 w 9525"/>
                <a:gd name="connsiteY1" fmla="*/ 9049 h 9525"/>
                <a:gd name="connsiteX2" fmla="*/ 7144 w 9525"/>
                <a:gd name="connsiteY2" fmla="*/ 8096 h 9525"/>
                <a:gd name="connsiteX3" fmla="*/ 8097 w 9525"/>
                <a:gd name="connsiteY3" fmla="*/ 7144 h 9525"/>
                <a:gd name="connsiteX4" fmla="*/ 9049 w 9525"/>
                <a:gd name="connsiteY4" fmla="*/ 8096 h 9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 h="9525">
                  <a:moveTo>
                    <a:pt x="9049" y="8096"/>
                  </a:moveTo>
                  <a:cubicBezTo>
                    <a:pt x="9049" y="8622"/>
                    <a:pt x="8622" y="9049"/>
                    <a:pt x="8097" y="9049"/>
                  </a:cubicBezTo>
                  <a:cubicBezTo>
                    <a:pt x="7571" y="9049"/>
                    <a:pt x="7144" y="8622"/>
                    <a:pt x="7144" y="8096"/>
                  </a:cubicBezTo>
                  <a:cubicBezTo>
                    <a:pt x="7144" y="7570"/>
                    <a:pt x="7571" y="7144"/>
                    <a:pt x="8097" y="7144"/>
                  </a:cubicBezTo>
                  <a:cubicBezTo>
                    <a:pt x="8623" y="7144"/>
                    <a:pt x="9049" y="7570"/>
                    <a:pt x="9049" y="809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1" name="Freeform: Shape 13">
              <a:extLst>
                <a:ext uri="{FF2B5EF4-FFF2-40B4-BE49-F238E27FC236}">
                  <a16:creationId xmlns="" xmlns:a16="http://schemas.microsoft.com/office/drawing/2014/main" id="{AE45EE3E-C07E-450D-9295-99C847BC78AB}"/>
                </a:ext>
              </a:extLst>
            </p:cNvPr>
            <p:cNvSpPr/>
            <p:nvPr/>
          </p:nvSpPr>
          <p:spPr>
            <a:xfrm rot="10800000">
              <a:off x="-380999" y="439633"/>
              <a:ext cx="2103" cy="2103"/>
            </a:xfrm>
            <a:custGeom>
              <a:avLst/>
              <a:gdLst>
                <a:gd name="connsiteX0" fmla="*/ 9049 w 9525"/>
                <a:gd name="connsiteY0" fmla="*/ 8096 h 9525"/>
                <a:gd name="connsiteX1" fmla="*/ 8097 w 9525"/>
                <a:gd name="connsiteY1" fmla="*/ 9049 h 9525"/>
                <a:gd name="connsiteX2" fmla="*/ 7144 w 9525"/>
                <a:gd name="connsiteY2" fmla="*/ 8096 h 9525"/>
                <a:gd name="connsiteX3" fmla="*/ 8097 w 9525"/>
                <a:gd name="connsiteY3" fmla="*/ 7144 h 9525"/>
                <a:gd name="connsiteX4" fmla="*/ 9049 w 9525"/>
                <a:gd name="connsiteY4" fmla="*/ 8096 h 9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 h="9525">
                  <a:moveTo>
                    <a:pt x="9049" y="8096"/>
                  </a:moveTo>
                  <a:cubicBezTo>
                    <a:pt x="9049" y="8622"/>
                    <a:pt x="8622" y="9049"/>
                    <a:pt x="8097" y="9049"/>
                  </a:cubicBezTo>
                  <a:cubicBezTo>
                    <a:pt x="7571" y="9049"/>
                    <a:pt x="7144" y="8622"/>
                    <a:pt x="7144" y="8096"/>
                  </a:cubicBezTo>
                  <a:cubicBezTo>
                    <a:pt x="7144" y="7570"/>
                    <a:pt x="7571" y="7144"/>
                    <a:pt x="8097" y="7144"/>
                  </a:cubicBezTo>
                  <a:cubicBezTo>
                    <a:pt x="8623" y="7144"/>
                    <a:pt x="9049" y="7570"/>
                    <a:pt x="9049" y="809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2" name="Freeform: Shape 14">
              <a:extLst>
                <a:ext uri="{FF2B5EF4-FFF2-40B4-BE49-F238E27FC236}">
                  <a16:creationId xmlns="" xmlns:a16="http://schemas.microsoft.com/office/drawing/2014/main" id="{5ACBA76E-3FF5-4BA8-AED8-4E4ED2049CC4}"/>
                </a:ext>
              </a:extLst>
            </p:cNvPr>
            <p:cNvSpPr/>
            <p:nvPr/>
          </p:nvSpPr>
          <p:spPr>
            <a:xfrm rot="10800000">
              <a:off x="-380999" y="395060"/>
              <a:ext cx="2103" cy="2103"/>
            </a:xfrm>
            <a:custGeom>
              <a:avLst/>
              <a:gdLst>
                <a:gd name="connsiteX0" fmla="*/ 9049 w 9525"/>
                <a:gd name="connsiteY0" fmla="*/ 8096 h 9525"/>
                <a:gd name="connsiteX1" fmla="*/ 8097 w 9525"/>
                <a:gd name="connsiteY1" fmla="*/ 9049 h 9525"/>
                <a:gd name="connsiteX2" fmla="*/ 7144 w 9525"/>
                <a:gd name="connsiteY2" fmla="*/ 8096 h 9525"/>
                <a:gd name="connsiteX3" fmla="*/ 8097 w 9525"/>
                <a:gd name="connsiteY3" fmla="*/ 7144 h 9525"/>
                <a:gd name="connsiteX4" fmla="*/ 9049 w 9525"/>
                <a:gd name="connsiteY4" fmla="*/ 8096 h 9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 h="9525">
                  <a:moveTo>
                    <a:pt x="9049" y="8096"/>
                  </a:moveTo>
                  <a:cubicBezTo>
                    <a:pt x="9049" y="8622"/>
                    <a:pt x="8622" y="9049"/>
                    <a:pt x="8097" y="9049"/>
                  </a:cubicBezTo>
                  <a:cubicBezTo>
                    <a:pt x="7571" y="9049"/>
                    <a:pt x="7144" y="8622"/>
                    <a:pt x="7144" y="8096"/>
                  </a:cubicBezTo>
                  <a:cubicBezTo>
                    <a:pt x="7144" y="7570"/>
                    <a:pt x="7571" y="7144"/>
                    <a:pt x="8097" y="7144"/>
                  </a:cubicBezTo>
                  <a:cubicBezTo>
                    <a:pt x="8623" y="7144"/>
                    <a:pt x="9049" y="7570"/>
                    <a:pt x="9049" y="809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3" name="Freeform: Shape 15">
              <a:extLst>
                <a:ext uri="{FF2B5EF4-FFF2-40B4-BE49-F238E27FC236}">
                  <a16:creationId xmlns="" xmlns:a16="http://schemas.microsoft.com/office/drawing/2014/main" id="{3C652581-D11A-44CC-A7A7-E63B07E09D5F}"/>
                </a:ext>
              </a:extLst>
            </p:cNvPr>
            <p:cNvSpPr/>
            <p:nvPr/>
          </p:nvSpPr>
          <p:spPr>
            <a:xfrm rot="10800000">
              <a:off x="-380999" y="350487"/>
              <a:ext cx="2103" cy="2103"/>
            </a:xfrm>
            <a:custGeom>
              <a:avLst/>
              <a:gdLst>
                <a:gd name="connsiteX0" fmla="*/ 9049 w 9525"/>
                <a:gd name="connsiteY0" fmla="*/ 8096 h 9525"/>
                <a:gd name="connsiteX1" fmla="*/ 8097 w 9525"/>
                <a:gd name="connsiteY1" fmla="*/ 9049 h 9525"/>
                <a:gd name="connsiteX2" fmla="*/ 7144 w 9525"/>
                <a:gd name="connsiteY2" fmla="*/ 8096 h 9525"/>
                <a:gd name="connsiteX3" fmla="*/ 8097 w 9525"/>
                <a:gd name="connsiteY3" fmla="*/ 7144 h 9525"/>
                <a:gd name="connsiteX4" fmla="*/ 9049 w 9525"/>
                <a:gd name="connsiteY4" fmla="*/ 8096 h 9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 h="9525">
                  <a:moveTo>
                    <a:pt x="9049" y="8096"/>
                  </a:moveTo>
                  <a:cubicBezTo>
                    <a:pt x="9049" y="8622"/>
                    <a:pt x="8622" y="9049"/>
                    <a:pt x="8097" y="9049"/>
                  </a:cubicBezTo>
                  <a:cubicBezTo>
                    <a:pt x="7571" y="9049"/>
                    <a:pt x="7144" y="8622"/>
                    <a:pt x="7144" y="8096"/>
                  </a:cubicBezTo>
                  <a:cubicBezTo>
                    <a:pt x="7144" y="7570"/>
                    <a:pt x="7571" y="7144"/>
                    <a:pt x="8097" y="7144"/>
                  </a:cubicBezTo>
                  <a:cubicBezTo>
                    <a:pt x="8623" y="7144"/>
                    <a:pt x="9049" y="7570"/>
                    <a:pt x="9049" y="809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4" name="Freeform: Shape 16">
              <a:extLst>
                <a:ext uri="{FF2B5EF4-FFF2-40B4-BE49-F238E27FC236}">
                  <a16:creationId xmlns="" xmlns:a16="http://schemas.microsoft.com/office/drawing/2014/main" id="{91149F66-C99F-4684-92A3-EC6B5A460C61}"/>
                </a:ext>
              </a:extLst>
            </p:cNvPr>
            <p:cNvSpPr/>
            <p:nvPr/>
          </p:nvSpPr>
          <p:spPr>
            <a:xfrm rot="10800000">
              <a:off x="-380999" y="305704"/>
              <a:ext cx="2103" cy="2103"/>
            </a:xfrm>
            <a:custGeom>
              <a:avLst/>
              <a:gdLst>
                <a:gd name="connsiteX0" fmla="*/ 9049 w 9525"/>
                <a:gd name="connsiteY0" fmla="*/ 8096 h 9525"/>
                <a:gd name="connsiteX1" fmla="*/ 8097 w 9525"/>
                <a:gd name="connsiteY1" fmla="*/ 9049 h 9525"/>
                <a:gd name="connsiteX2" fmla="*/ 7144 w 9525"/>
                <a:gd name="connsiteY2" fmla="*/ 8096 h 9525"/>
                <a:gd name="connsiteX3" fmla="*/ 8097 w 9525"/>
                <a:gd name="connsiteY3" fmla="*/ 7144 h 9525"/>
                <a:gd name="connsiteX4" fmla="*/ 9049 w 9525"/>
                <a:gd name="connsiteY4" fmla="*/ 8096 h 9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 h="9525">
                  <a:moveTo>
                    <a:pt x="9049" y="8096"/>
                  </a:moveTo>
                  <a:cubicBezTo>
                    <a:pt x="9049" y="8622"/>
                    <a:pt x="8622" y="9049"/>
                    <a:pt x="8097" y="9049"/>
                  </a:cubicBezTo>
                  <a:cubicBezTo>
                    <a:pt x="7571" y="9049"/>
                    <a:pt x="7144" y="8622"/>
                    <a:pt x="7144" y="8096"/>
                  </a:cubicBezTo>
                  <a:cubicBezTo>
                    <a:pt x="7144" y="7570"/>
                    <a:pt x="7571" y="7144"/>
                    <a:pt x="8097" y="7144"/>
                  </a:cubicBezTo>
                  <a:cubicBezTo>
                    <a:pt x="8623" y="7144"/>
                    <a:pt x="9049" y="7570"/>
                    <a:pt x="9049" y="809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5" name="Freeform: Shape 17">
              <a:extLst>
                <a:ext uri="{FF2B5EF4-FFF2-40B4-BE49-F238E27FC236}">
                  <a16:creationId xmlns="" xmlns:a16="http://schemas.microsoft.com/office/drawing/2014/main" id="{5DF8F55B-0006-4C4A-ABC3-0F4609C2BA64}"/>
                </a:ext>
              </a:extLst>
            </p:cNvPr>
            <p:cNvSpPr/>
            <p:nvPr/>
          </p:nvSpPr>
          <p:spPr>
            <a:xfrm rot="10800000">
              <a:off x="-336216" y="573773"/>
              <a:ext cx="2103" cy="2103"/>
            </a:xfrm>
            <a:custGeom>
              <a:avLst/>
              <a:gdLst>
                <a:gd name="connsiteX0" fmla="*/ 10954 w 9525"/>
                <a:gd name="connsiteY0" fmla="*/ 9049 h 9525"/>
                <a:gd name="connsiteX1" fmla="*/ 9049 w 9525"/>
                <a:gd name="connsiteY1" fmla="*/ 10954 h 9525"/>
                <a:gd name="connsiteX2" fmla="*/ 7143 w 9525"/>
                <a:gd name="connsiteY2" fmla="*/ 9049 h 9525"/>
                <a:gd name="connsiteX3" fmla="*/ 9049 w 9525"/>
                <a:gd name="connsiteY3" fmla="*/ 7144 h 9525"/>
                <a:gd name="connsiteX4" fmla="*/ 10954 w 9525"/>
                <a:gd name="connsiteY4" fmla="*/ 9049 h 9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 h="9525">
                  <a:moveTo>
                    <a:pt x="10954" y="9049"/>
                  </a:moveTo>
                  <a:cubicBezTo>
                    <a:pt x="10954" y="10101"/>
                    <a:pt x="10101" y="10954"/>
                    <a:pt x="9049" y="10954"/>
                  </a:cubicBezTo>
                  <a:cubicBezTo>
                    <a:pt x="7996" y="10954"/>
                    <a:pt x="7143" y="10101"/>
                    <a:pt x="7143" y="9049"/>
                  </a:cubicBezTo>
                  <a:cubicBezTo>
                    <a:pt x="7143" y="7997"/>
                    <a:pt x="7996" y="7144"/>
                    <a:pt x="9049" y="7144"/>
                  </a:cubicBezTo>
                  <a:cubicBezTo>
                    <a:pt x="10101" y="7144"/>
                    <a:pt x="10954" y="7997"/>
                    <a:pt x="10954" y="904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6" name="Freeform: Shape 18">
              <a:extLst>
                <a:ext uri="{FF2B5EF4-FFF2-40B4-BE49-F238E27FC236}">
                  <a16:creationId xmlns="" xmlns:a16="http://schemas.microsoft.com/office/drawing/2014/main" id="{6159EBB7-850D-4006-98EE-631C79B93CEB}"/>
                </a:ext>
              </a:extLst>
            </p:cNvPr>
            <p:cNvSpPr/>
            <p:nvPr/>
          </p:nvSpPr>
          <p:spPr>
            <a:xfrm rot="10800000">
              <a:off x="-336216" y="529200"/>
              <a:ext cx="2103" cy="2103"/>
            </a:xfrm>
            <a:custGeom>
              <a:avLst/>
              <a:gdLst>
                <a:gd name="connsiteX0" fmla="*/ 10954 w 9525"/>
                <a:gd name="connsiteY0" fmla="*/ 9049 h 9525"/>
                <a:gd name="connsiteX1" fmla="*/ 9049 w 9525"/>
                <a:gd name="connsiteY1" fmla="*/ 10954 h 9525"/>
                <a:gd name="connsiteX2" fmla="*/ 7143 w 9525"/>
                <a:gd name="connsiteY2" fmla="*/ 9049 h 9525"/>
                <a:gd name="connsiteX3" fmla="*/ 9049 w 9525"/>
                <a:gd name="connsiteY3" fmla="*/ 7144 h 9525"/>
                <a:gd name="connsiteX4" fmla="*/ 10954 w 9525"/>
                <a:gd name="connsiteY4" fmla="*/ 9049 h 9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 h="9525">
                  <a:moveTo>
                    <a:pt x="10954" y="9049"/>
                  </a:moveTo>
                  <a:cubicBezTo>
                    <a:pt x="10954" y="10101"/>
                    <a:pt x="10101" y="10954"/>
                    <a:pt x="9049" y="10954"/>
                  </a:cubicBezTo>
                  <a:cubicBezTo>
                    <a:pt x="7996" y="10954"/>
                    <a:pt x="7143" y="10101"/>
                    <a:pt x="7143" y="9049"/>
                  </a:cubicBezTo>
                  <a:cubicBezTo>
                    <a:pt x="7143" y="7997"/>
                    <a:pt x="7996" y="7144"/>
                    <a:pt x="9049" y="7144"/>
                  </a:cubicBezTo>
                  <a:cubicBezTo>
                    <a:pt x="10101" y="7144"/>
                    <a:pt x="10954" y="7996"/>
                    <a:pt x="10954" y="904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7" name="Freeform: Shape 19">
              <a:extLst>
                <a:ext uri="{FF2B5EF4-FFF2-40B4-BE49-F238E27FC236}">
                  <a16:creationId xmlns="" xmlns:a16="http://schemas.microsoft.com/office/drawing/2014/main" id="{0876132F-ADE3-4700-9D25-5A5876CB053B}"/>
                </a:ext>
              </a:extLst>
            </p:cNvPr>
            <p:cNvSpPr/>
            <p:nvPr/>
          </p:nvSpPr>
          <p:spPr>
            <a:xfrm rot="10800000">
              <a:off x="-336216" y="484417"/>
              <a:ext cx="2103" cy="2103"/>
            </a:xfrm>
            <a:custGeom>
              <a:avLst/>
              <a:gdLst>
                <a:gd name="connsiteX0" fmla="*/ 10954 w 9525"/>
                <a:gd name="connsiteY0" fmla="*/ 9049 h 9525"/>
                <a:gd name="connsiteX1" fmla="*/ 9049 w 9525"/>
                <a:gd name="connsiteY1" fmla="*/ 10954 h 9525"/>
                <a:gd name="connsiteX2" fmla="*/ 7143 w 9525"/>
                <a:gd name="connsiteY2" fmla="*/ 9049 h 9525"/>
                <a:gd name="connsiteX3" fmla="*/ 9049 w 9525"/>
                <a:gd name="connsiteY3" fmla="*/ 7144 h 9525"/>
                <a:gd name="connsiteX4" fmla="*/ 10954 w 9525"/>
                <a:gd name="connsiteY4" fmla="*/ 9049 h 9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 h="9525">
                  <a:moveTo>
                    <a:pt x="10954" y="9049"/>
                  </a:moveTo>
                  <a:cubicBezTo>
                    <a:pt x="10954" y="10101"/>
                    <a:pt x="10101" y="10954"/>
                    <a:pt x="9049" y="10954"/>
                  </a:cubicBezTo>
                  <a:cubicBezTo>
                    <a:pt x="7996" y="10954"/>
                    <a:pt x="7143" y="10101"/>
                    <a:pt x="7143" y="9049"/>
                  </a:cubicBezTo>
                  <a:cubicBezTo>
                    <a:pt x="7143" y="7997"/>
                    <a:pt x="7996" y="7144"/>
                    <a:pt x="9049" y="7144"/>
                  </a:cubicBezTo>
                  <a:cubicBezTo>
                    <a:pt x="10101" y="7144"/>
                    <a:pt x="10954" y="7997"/>
                    <a:pt x="10954" y="904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8" name="Freeform: Shape 20">
              <a:extLst>
                <a:ext uri="{FF2B5EF4-FFF2-40B4-BE49-F238E27FC236}">
                  <a16:creationId xmlns="" xmlns:a16="http://schemas.microsoft.com/office/drawing/2014/main" id="{2A6B360B-5E0D-4E72-8EEE-59CAE6E5E800}"/>
                </a:ext>
              </a:extLst>
            </p:cNvPr>
            <p:cNvSpPr/>
            <p:nvPr/>
          </p:nvSpPr>
          <p:spPr>
            <a:xfrm rot="10800000">
              <a:off x="-336216" y="439844"/>
              <a:ext cx="2103" cy="2103"/>
            </a:xfrm>
            <a:custGeom>
              <a:avLst/>
              <a:gdLst>
                <a:gd name="connsiteX0" fmla="*/ 10954 w 9525"/>
                <a:gd name="connsiteY0" fmla="*/ 9049 h 9525"/>
                <a:gd name="connsiteX1" fmla="*/ 9049 w 9525"/>
                <a:gd name="connsiteY1" fmla="*/ 10954 h 9525"/>
                <a:gd name="connsiteX2" fmla="*/ 7143 w 9525"/>
                <a:gd name="connsiteY2" fmla="*/ 9049 h 9525"/>
                <a:gd name="connsiteX3" fmla="*/ 9049 w 9525"/>
                <a:gd name="connsiteY3" fmla="*/ 7144 h 9525"/>
                <a:gd name="connsiteX4" fmla="*/ 10954 w 9525"/>
                <a:gd name="connsiteY4" fmla="*/ 9049 h 9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 h="9525">
                  <a:moveTo>
                    <a:pt x="10954" y="9049"/>
                  </a:moveTo>
                  <a:cubicBezTo>
                    <a:pt x="10954" y="10101"/>
                    <a:pt x="10101" y="10954"/>
                    <a:pt x="9049" y="10954"/>
                  </a:cubicBezTo>
                  <a:cubicBezTo>
                    <a:pt x="7996" y="10954"/>
                    <a:pt x="7143" y="10101"/>
                    <a:pt x="7143" y="9049"/>
                  </a:cubicBezTo>
                  <a:cubicBezTo>
                    <a:pt x="7143" y="7997"/>
                    <a:pt x="7996" y="7144"/>
                    <a:pt x="9049" y="7144"/>
                  </a:cubicBezTo>
                  <a:cubicBezTo>
                    <a:pt x="10101" y="7144"/>
                    <a:pt x="10954" y="7996"/>
                    <a:pt x="10954" y="904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9" name="Freeform: Shape 21">
              <a:extLst>
                <a:ext uri="{FF2B5EF4-FFF2-40B4-BE49-F238E27FC236}">
                  <a16:creationId xmlns="" xmlns:a16="http://schemas.microsoft.com/office/drawing/2014/main" id="{646F9EF2-F27C-4186-AF44-A2DB33EBC0D1}"/>
                </a:ext>
              </a:extLst>
            </p:cNvPr>
            <p:cNvSpPr/>
            <p:nvPr/>
          </p:nvSpPr>
          <p:spPr>
            <a:xfrm rot="10800000">
              <a:off x="-336216" y="395271"/>
              <a:ext cx="2103" cy="2103"/>
            </a:xfrm>
            <a:custGeom>
              <a:avLst/>
              <a:gdLst>
                <a:gd name="connsiteX0" fmla="*/ 7144 w 9525"/>
                <a:gd name="connsiteY0" fmla="*/ 9049 h 9525"/>
                <a:gd name="connsiteX1" fmla="*/ 9048 w 9525"/>
                <a:gd name="connsiteY1" fmla="*/ 10954 h 9525"/>
                <a:gd name="connsiteX2" fmla="*/ 10953 w 9525"/>
                <a:gd name="connsiteY2" fmla="*/ 9049 h 9525"/>
                <a:gd name="connsiteX3" fmla="*/ 9048 w 9525"/>
                <a:gd name="connsiteY3" fmla="*/ 7144 h 9525"/>
                <a:gd name="connsiteX4" fmla="*/ 7144 w 9525"/>
                <a:gd name="connsiteY4" fmla="*/ 9049 h 9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 h="9525">
                  <a:moveTo>
                    <a:pt x="7144" y="9049"/>
                  </a:moveTo>
                  <a:cubicBezTo>
                    <a:pt x="7144" y="10001"/>
                    <a:pt x="8096" y="10954"/>
                    <a:pt x="9048" y="10954"/>
                  </a:cubicBezTo>
                  <a:cubicBezTo>
                    <a:pt x="10001" y="10954"/>
                    <a:pt x="10953" y="10001"/>
                    <a:pt x="10953" y="9049"/>
                  </a:cubicBezTo>
                  <a:cubicBezTo>
                    <a:pt x="10953" y="8096"/>
                    <a:pt x="10001" y="7144"/>
                    <a:pt x="9048" y="7144"/>
                  </a:cubicBezTo>
                  <a:cubicBezTo>
                    <a:pt x="8096" y="7144"/>
                    <a:pt x="7144" y="8096"/>
                    <a:pt x="7144" y="904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0" name="Freeform: Shape 22">
              <a:extLst>
                <a:ext uri="{FF2B5EF4-FFF2-40B4-BE49-F238E27FC236}">
                  <a16:creationId xmlns="" xmlns:a16="http://schemas.microsoft.com/office/drawing/2014/main" id="{CFA8A96D-7FC4-4E30-AABA-8A54B8ECE0B6}"/>
                </a:ext>
              </a:extLst>
            </p:cNvPr>
            <p:cNvSpPr/>
            <p:nvPr/>
          </p:nvSpPr>
          <p:spPr>
            <a:xfrm rot="10800000">
              <a:off x="-336216" y="350697"/>
              <a:ext cx="2103" cy="2103"/>
            </a:xfrm>
            <a:custGeom>
              <a:avLst/>
              <a:gdLst>
                <a:gd name="connsiteX0" fmla="*/ 10954 w 9525"/>
                <a:gd name="connsiteY0" fmla="*/ 9049 h 9525"/>
                <a:gd name="connsiteX1" fmla="*/ 9049 w 9525"/>
                <a:gd name="connsiteY1" fmla="*/ 10954 h 9525"/>
                <a:gd name="connsiteX2" fmla="*/ 7143 w 9525"/>
                <a:gd name="connsiteY2" fmla="*/ 9049 h 9525"/>
                <a:gd name="connsiteX3" fmla="*/ 9049 w 9525"/>
                <a:gd name="connsiteY3" fmla="*/ 7144 h 9525"/>
                <a:gd name="connsiteX4" fmla="*/ 10954 w 9525"/>
                <a:gd name="connsiteY4" fmla="*/ 9049 h 9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 h="9525">
                  <a:moveTo>
                    <a:pt x="10954" y="9049"/>
                  </a:moveTo>
                  <a:cubicBezTo>
                    <a:pt x="10954" y="10101"/>
                    <a:pt x="10101" y="10954"/>
                    <a:pt x="9049" y="10954"/>
                  </a:cubicBezTo>
                  <a:cubicBezTo>
                    <a:pt x="7996" y="10954"/>
                    <a:pt x="7143" y="10101"/>
                    <a:pt x="7143" y="9049"/>
                  </a:cubicBezTo>
                  <a:cubicBezTo>
                    <a:pt x="7143" y="7997"/>
                    <a:pt x="7996" y="7144"/>
                    <a:pt x="9049" y="7144"/>
                  </a:cubicBezTo>
                  <a:cubicBezTo>
                    <a:pt x="10101" y="7144"/>
                    <a:pt x="10954" y="7996"/>
                    <a:pt x="10954" y="904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1" name="Freeform: Shape 23">
              <a:extLst>
                <a:ext uri="{FF2B5EF4-FFF2-40B4-BE49-F238E27FC236}">
                  <a16:creationId xmlns="" xmlns:a16="http://schemas.microsoft.com/office/drawing/2014/main" id="{5E4EDE5D-DF19-4B58-8E4B-C49AF33B569D}"/>
                </a:ext>
              </a:extLst>
            </p:cNvPr>
            <p:cNvSpPr/>
            <p:nvPr/>
          </p:nvSpPr>
          <p:spPr>
            <a:xfrm rot="10800000">
              <a:off x="-336216" y="305914"/>
              <a:ext cx="2103" cy="2103"/>
            </a:xfrm>
            <a:custGeom>
              <a:avLst/>
              <a:gdLst>
                <a:gd name="connsiteX0" fmla="*/ 10954 w 9525"/>
                <a:gd name="connsiteY0" fmla="*/ 9049 h 9525"/>
                <a:gd name="connsiteX1" fmla="*/ 9049 w 9525"/>
                <a:gd name="connsiteY1" fmla="*/ 10954 h 9525"/>
                <a:gd name="connsiteX2" fmla="*/ 7143 w 9525"/>
                <a:gd name="connsiteY2" fmla="*/ 9049 h 9525"/>
                <a:gd name="connsiteX3" fmla="*/ 9049 w 9525"/>
                <a:gd name="connsiteY3" fmla="*/ 7144 h 9525"/>
                <a:gd name="connsiteX4" fmla="*/ 10954 w 9525"/>
                <a:gd name="connsiteY4" fmla="*/ 9049 h 9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 h="9525">
                  <a:moveTo>
                    <a:pt x="10954" y="9049"/>
                  </a:moveTo>
                  <a:cubicBezTo>
                    <a:pt x="10954" y="10101"/>
                    <a:pt x="10101" y="10954"/>
                    <a:pt x="9049" y="10954"/>
                  </a:cubicBezTo>
                  <a:cubicBezTo>
                    <a:pt x="7996" y="10954"/>
                    <a:pt x="7143" y="10101"/>
                    <a:pt x="7143" y="9049"/>
                  </a:cubicBezTo>
                  <a:cubicBezTo>
                    <a:pt x="7143" y="7997"/>
                    <a:pt x="7996" y="7144"/>
                    <a:pt x="9049" y="7144"/>
                  </a:cubicBezTo>
                  <a:cubicBezTo>
                    <a:pt x="10101" y="7144"/>
                    <a:pt x="10954" y="7997"/>
                    <a:pt x="10954" y="904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2" name="Freeform: Shape 24">
              <a:extLst>
                <a:ext uri="{FF2B5EF4-FFF2-40B4-BE49-F238E27FC236}">
                  <a16:creationId xmlns="" xmlns:a16="http://schemas.microsoft.com/office/drawing/2014/main" id="{94B39B71-129F-42E2-A377-C38E668F45F3}"/>
                </a:ext>
              </a:extLst>
            </p:cNvPr>
            <p:cNvSpPr/>
            <p:nvPr/>
          </p:nvSpPr>
          <p:spPr>
            <a:xfrm rot="10800000">
              <a:off x="-293325" y="572091"/>
              <a:ext cx="4205" cy="4205"/>
            </a:xfrm>
            <a:custGeom>
              <a:avLst/>
              <a:gdLst>
                <a:gd name="connsiteX0" fmla="*/ 14764 w 19050"/>
                <a:gd name="connsiteY0" fmla="*/ 10954 h 19050"/>
                <a:gd name="connsiteX1" fmla="*/ 10953 w 19050"/>
                <a:gd name="connsiteY1" fmla="*/ 14764 h 19050"/>
                <a:gd name="connsiteX2" fmla="*/ 7143 w 19050"/>
                <a:gd name="connsiteY2" fmla="*/ 10954 h 19050"/>
                <a:gd name="connsiteX3" fmla="*/ 10953 w 19050"/>
                <a:gd name="connsiteY3" fmla="*/ 7144 h 19050"/>
                <a:gd name="connsiteX4" fmla="*/ 14764 w 19050"/>
                <a:gd name="connsiteY4" fmla="*/ 10954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4764" y="10954"/>
                  </a:moveTo>
                  <a:cubicBezTo>
                    <a:pt x="14764" y="13058"/>
                    <a:pt x="13058" y="14764"/>
                    <a:pt x="10953" y="14764"/>
                  </a:cubicBezTo>
                  <a:cubicBezTo>
                    <a:pt x="8849" y="14764"/>
                    <a:pt x="7143" y="13058"/>
                    <a:pt x="7143" y="10954"/>
                  </a:cubicBezTo>
                  <a:cubicBezTo>
                    <a:pt x="7143" y="8850"/>
                    <a:pt x="8849" y="7144"/>
                    <a:pt x="10953" y="7144"/>
                  </a:cubicBezTo>
                  <a:cubicBezTo>
                    <a:pt x="13057" y="7144"/>
                    <a:pt x="14764" y="8850"/>
                    <a:pt x="14764" y="1095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3" name="Freeform: Shape 25">
              <a:extLst>
                <a:ext uri="{FF2B5EF4-FFF2-40B4-BE49-F238E27FC236}">
                  <a16:creationId xmlns="" xmlns:a16="http://schemas.microsoft.com/office/drawing/2014/main" id="{C27111C4-FCFD-4006-A42E-AC6E132F2FF8}"/>
                </a:ext>
              </a:extLst>
            </p:cNvPr>
            <p:cNvSpPr/>
            <p:nvPr/>
          </p:nvSpPr>
          <p:spPr>
            <a:xfrm rot="10800000">
              <a:off x="-293325" y="527518"/>
              <a:ext cx="4205" cy="4205"/>
            </a:xfrm>
            <a:custGeom>
              <a:avLst/>
              <a:gdLst>
                <a:gd name="connsiteX0" fmla="*/ 14764 w 19050"/>
                <a:gd name="connsiteY0" fmla="*/ 10954 h 19050"/>
                <a:gd name="connsiteX1" fmla="*/ 10953 w 19050"/>
                <a:gd name="connsiteY1" fmla="*/ 14764 h 19050"/>
                <a:gd name="connsiteX2" fmla="*/ 7143 w 19050"/>
                <a:gd name="connsiteY2" fmla="*/ 10954 h 19050"/>
                <a:gd name="connsiteX3" fmla="*/ 10953 w 19050"/>
                <a:gd name="connsiteY3" fmla="*/ 7144 h 19050"/>
                <a:gd name="connsiteX4" fmla="*/ 14764 w 19050"/>
                <a:gd name="connsiteY4" fmla="*/ 10954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4764" y="10954"/>
                  </a:moveTo>
                  <a:cubicBezTo>
                    <a:pt x="14764" y="13058"/>
                    <a:pt x="13058" y="14764"/>
                    <a:pt x="10953" y="14764"/>
                  </a:cubicBezTo>
                  <a:cubicBezTo>
                    <a:pt x="8849" y="14764"/>
                    <a:pt x="7143" y="13058"/>
                    <a:pt x="7143" y="10954"/>
                  </a:cubicBezTo>
                  <a:cubicBezTo>
                    <a:pt x="7143" y="8849"/>
                    <a:pt x="8849" y="7144"/>
                    <a:pt x="10953" y="7144"/>
                  </a:cubicBezTo>
                  <a:cubicBezTo>
                    <a:pt x="13057" y="7144"/>
                    <a:pt x="14764" y="8849"/>
                    <a:pt x="14764" y="1095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4" name="Freeform: Shape 26">
              <a:extLst>
                <a:ext uri="{FF2B5EF4-FFF2-40B4-BE49-F238E27FC236}">
                  <a16:creationId xmlns="" xmlns:a16="http://schemas.microsoft.com/office/drawing/2014/main" id="{BB158087-C279-49B2-B54A-FAFB404D5507}"/>
                </a:ext>
              </a:extLst>
            </p:cNvPr>
            <p:cNvSpPr/>
            <p:nvPr/>
          </p:nvSpPr>
          <p:spPr>
            <a:xfrm rot="10800000">
              <a:off x="-293325" y="482735"/>
              <a:ext cx="4205" cy="4205"/>
            </a:xfrm>
            <a:custGeom>
              <a:avLst/>
              <a:gdLst>
                <a:gd name="connsiteX0" fmla="*/ 14764 w 19050"/>
                <a:gd name="connsiteY0" fmla="*/ 10954 h 19050"/>
                <a:gd name="connsiteX1" fmla="*/ 10953 w 19050"/>
                <a:gd name="connsiteY1" fmla="*/ 14764 h 19050"/>
                <a:gd name="connsiteX2" fmla="*/ 7143 w 19050"/>
                <a:gd name="connsiteY2" fmla="*/ 10954 h 19050"/>
                <a:gd name="connsiteX3" fmla="*/ 10953 w 19050"/>
                <a:gd name="connsiteY3" fmla="*/ 7144 h 19050"/>
                <a:gd name="connsiteX4" fmla="*/ 14764 w 19050"/>
                <a:gd name="connsiteY4" fmla="*/ 10954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4764" y="10954"/>
                  </a:moveTo>
                  <a:cubicBezTo>
                    <a:pt x="14764" y="13058"/>
                    <a:pt x="13058" y="14764"/>
                    <a:pt x="10953" y="14764"/>
                  </a:cubicBezTo>
                  <a:cubicBezTo>
                    <a:pt x="8849" y="14764"/>
                    <a:pt x="7143" y="13058"/>
                    <a:pt x="7143" y="10954"/>
                  </a:cubicBezTo>
                  <a:cubicBezTo>
                    <a:pt x="7143" y="8850"/>
                    <a:pt x="8849" y="7144"/>
                    <a:pt x="10953" y="7144"/>
                  </a:cubicBezTo>
                  <a:cubicBezTo>
                    <a:pt x="13057" y="7144"/>
                    <a:pt x="14764" y="8850"/>
                    <a:pt x="14764" y="1095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5" name="Freeform: Shape 27">
              <a:extLst>
                <a:ext uri="{FF2B5EF4-FFF2-40B4-BE49-F238E27FC236}">
                  <a16:creationId xmlns="" xmlns:a16="http://schemas.microsoft.com/office/drawing/2014/main" id="{17AE6387-138A-4E95-9003-AC09B14FC6DB}"/>
                </a:ext>
              </a:extLst>
            </p:cNvPr>
            <p:cNvSpPr/>
            <p:nvPr/>
          </p:nvSpPr>
          <p:spPr>
            <a:xfrm rot="10800000">
              <a:off x="-293325" y="438162"/>
              <a:ext cx="4205" cy="4205"/>
            </a:xfrm>
            <a:custGeom>
              <a:avLst/>
              <a:gdLst>
                <a:gd name="connsiteX0" fmla="*/ 14764 w 19050"/>
                <a:gd name="connsiteY0" fmla="*/ 10954 h 19050"/>
                <a:gd name="connsiteX1" fmla="*/ 10953 w 19050"/>
                <a:gd name="connsiteY1" fmla="*/ 14764 h 19050"/>
                <a:gd name="connsiteX2" fmla="*/ 7143 w 19050"/>
                <a:gd name="connsiteY2" fmla="*/ 10954 h 19050"/>
                <a:gd name="connsiteX3" fmla="*/ 10953 w 19050"/>
                <a:gd name="connsiteY3" fmla="*/ 7144 h 19050"/>
                <a:gd name="connsiteX4" fmla="*/ 14764 w 19050"/>
                <a:gd name="connsiteY4" fmla="*/ 10954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4764" y="10954"/>
                  </a:moveTo>
                  <a:cubicBezTo>
                    <a:pt x="14764" y="13058"/>
                    <a:pt x="13058" y="14764"/>
                    <a:pt x="10953" y="14764"/>
                  </a:cubicBezTo>
                  <a:cubicBezTo>
                    <a:pt x="8849" y="14764"/>
                    <a:pt x="7143" y="13058"/>
                    <a:pt x="7143" y="10954"/>
                  </a:cubicBezTo>
                  <a:cubicBezTo>
                    <a:pt x="7143" y="8849"/>
                    <a:pt x="8849" y="7144"/>
                    <a:pt x="10953" y="7144"/>
                  </a:cubicBezTo>
                  <a:cubicBezTo>
                    <a:pt x="13057" y="7144"/>
                    <a:pt x="14764" y="8849"/>
                    <a:pt x="14764" y="1095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6" name="Freeform: Shape 28">
              <a:extLst>
                <a:ext uri="{FF2B5EF4-FFF2-40B4-BE49-F238E27FC236}">
                  <a16:creationId xmlns="" xmlns:a16="http://schemas.microsoft.com/office/drawing/2014/main" id="{B86F34D8-457A-4AB1-8EE7-C5755CD79D6F}"/>
                </a:ext>
              </a:extLst>
            </p:cNvPr>
            <p:cNvSpPr/>
            <p:nvPr/>
          </p:nvSpPr>
          <p:spPr>
            <a:xfrm rot="10800000">
              <a:off x="-293325" y="393588"/>
              <a:ext cx="4205" cy="4205"/>
            </a:xfrm>
            <a:custGeom>
              <a:avLst/>
              <a:gdLst>
                <a:gd name="connsiteX0" fmla="*/ 14764 w 19050"/>
                <a:gd name="connsiteY0" fmla="*/ 10954 h 19050"/>
                <a:gd name="connsiteX1" fmla="*/ 10953 w 19050"/>
                <a:gd name="connsiteY1" fmla="*/ 14764 h 19050"/>
                <a:gd name="connsiteX2" fmla="*/ 7143 w 19050"/>
                <a:gd name="connsiteY2" fmla="*/ 10954 h 19050"/>
                <a:gd name="connsiteX3" fmla="*/ 10953 w 19050"/>
                <a:gd name="connsiteY3" fmla="*/ 7144 h 19050"/>
                <a:gd name="connsiteX4" fmla="*/ 14764 w 19050"/>
                <a:gd name="connsiteY4" fmla="*/ 10954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4764" y="10954"/>
                  </a:moveTo>
                  <a:cubicBezTo>
                    <a:pt x="14764" y="13058"/>
                    <a:pt x="13058" y="14764"/>
                    <a:pt x="10953" y="14764"/>
                  </a:cubicBezTo>
                  <a:cubicBezTo>
                    <a:pt x="8849" y="14764"/>
                    <a:pt x="7143" y="13058"/>
                    <a:pt x="7143" y="10954"/>
                  </a:cubicBezTo>
                  <a:cubicBezTo>
                    <a:pt x="7143" y="8850"/>
                    <a:pt x="8849" y="7144"/>
                    <a:pt x="10953" y="7144"/>
                  </a:cubicBezTo>
                  <a:cubicBezTo>
                    <a:pt x="13057" y="7144"/>
                    <a:pt x="14764" y="8850"/>
                    <a:pt x="14764" y="1095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7" name="Freeform: Shape 29">
              <a:extLst>
                <a:ext uri="{FF2B5EF4-FFF2-40B4-BE49-F238E27FC236}">
                  <a16:creationId xmlns="" xmlns:a16="http://schemas.microsoft.com/office/drawing/2014/main" id="{0492EB34-A440-412F-9751-E87BF0A5942A}"/>
                </a:ext>
              </a:extLst>
            </p:cNvPr>
            <p:cNvSpPr/>
            <p:nvPr/>
          </p:nvSpPr>
          <p:spPr>
            <a:xfrm rot="10800000">
              <a:off x="-293325" y="349015"/>
              <a:ext cx="4205" cy="4205"/>
            </a:xfrm>
            <a:custGeom>
              <a:avLst/>
              <a:gdLst>
                <a:gd name="connsiteX0" fmla="*/ 14764 w 19050"/>
                <a:gd name="connsiteY0" fmla="*/ 10954 h 19050"/>
                <a:gd name="connsiteX1" fmla="*/ 10953 w 19050"/>
                <a:gd name="connsiteY1" fmla="*/ 14764 h 19050"/>
                <a:gd name="connsiteX2" fmla="*/ 7143 w 19050"/>
                <a:gd name="connsiteY2" fmla="*/ 10954 h 19050"/>
                <a:gd name="connsiteX3" fmla="*/ 10953 w 19050"/>
                <a:gd name="connsiteY3" fmla="*/ 7144 h 19050"/>
                <a:gd name="connsiteX4" fmla="*/ 14764 w 19050"/>
                <a:gd name="connsiteY4" fmla="*/ 10954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4764" y="10954"/>
                  </a:moveTo>
                  <a:cubicBezTo>
                    <a:pt x="14764" y="13058"/>
                    <a:pt x="13058" y="14764"/>
                    <a:pt x="10953" y="14764"/>
                  </a:cubicBezTo>
                  <a:cubicBezTo>
                    <a:pt x="8849" y="14764"/>
                    <a:pt x="7143" y="13058"/>
                    <a:pt x="7143" y="10954"/>
                  </a:cubicBezTo>
                  <a:cubicBezTo>
                    <a:pt x="7143" y="8849"/>
                    <a:pt x="8849" y="7144"/>
                    <a:pt x="10953" y="7144"/>
                  </a:cubicBezTo>
                  <a:cubicBezTo>
                    <a:pt x="13057" y="7144"/>
                    <a:pt x="14764" y="8849"/>
                    <a:pt x="14764" y="1095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8" name="Freeform: Shape 30">
              <a:extLst>
                <a:ext uri="{FF2B5EF4-FFF2-40B4-BE49-F238E27FC236}">
                  <a16:creationId xmlns="" xmlns:a16="http://schemas.microsoft.com/office/drawing/2014/main" id="{BDA780E1-F104-4827-802A-BCECC632A082}"/>
                </a:ext>
              </a:extLst>
            </p:cNvPr>
            <p:cNvSpPr/>
            <p:nvPr/>
          </p:nvSpPr>
          <p:spPr>
            <a:xfrm rot="10800000">
              <a:off x="-293325" y="304232"/>
              <a:ext cx="4205" cy="4205"/>
            </a:xfrm>
            <a:custGeom>
              <a:avLst/>
              <a:gdLst>
                <a:gd name="connsiteX0" fmla="*/ 14764 w 19050"/>
                <a:gd name="connsiteY0" fmla="*/ 10954 h 19050"/>
                <a:gd name="connsiteX1" fmla="*/ 10953 w 19050"/>
                <a:gd name="connsiteY1" fmla="*/ 14764 h 19050"/>
                <a:gd name="connsiteX2" fmla="*/ 7143 w 19050"/>
                <a:gd name="connsiteY2" fmla="*/ 10954 h 19050"/>
                <a:gd name="connsiteX3" fmla="*/ 10953 w 19050"/>
                <a:gd name="connsiteY3" fmla="*/ 7144 h 19050"/>
                <a:gd name="connsiteX4" fmla="*/ 14764 w 19050"/>
                <a:gd name="connsiteY4" fmla="*/ 10954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4764" y="10954"/>
                  </a:moveTo>
                  <a:cubicBezTo>
                    <a:pt x="14764" y="13058"/>
                    <a:pt x="13058" y="14764"/>
                    <a:pt x="10953" y="14764"/>
                  </a:cubicBezTo>
                  <a:cubicBezTo>
                    <a:pt x="8849" y="14764"/>
                    <a:pt x="7143" y="13058"/>
                    <a:pt x="7143" y="10954"/>
                  </a:cubicBezTo>
                  <a:cubicBezTo>
                    <a:pt x="7143" y="8850"/>
                    <a:pt x="8849" y="7144"/>
                    <a:pt x="10953" y="7144"/>
                  </a:cubicBezTo>
                  <a:cubicBezTo>
                    <a:pt x="13057" y="7144"/>
                    <a:pt x="14764" y="8850"/>
                    <a:pt x="14764" y="1095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9" name="Freeform: Shape 31">
              <a:extLst>
                <a:ext uri="{FF2B5EF4-FFF2-40B4-BE49-F238E27FC236}">
                  <a16:creationId xmlns="" xmlns:a16="http://schemas.microsoft.com/office/drawing/2014/main" id="{2167AEEA-D66C-443E-BABF-0A96075E1362}"/>
                </a:ext>
              </a:extLst>
            </p:cNvPr>
            <p:cNvSpPr/>
            <p:nvPr/>
          </p:nvSpPr>
          <p:spPr>
            <a:xfrm rot="10800000">
              <a:off x="-248542" y="572301"/>
              <a:ext cx="4205" cy="4205"/>
            </a:xfrm>
            <a:custGeom>
              <a:avLst/>
              <a:gdLst>
                <a:gd name="connsiteX0" fmla="*/ 16669 w 19050"/>
                <a:gd name="connsiteY0" fmla="*/ 11906 h 19050"/>
                <a:gd name="connsiteX1" fmla="*/ 11906 w 19050"/>
                <a:gd name="connsiteY1" fmla="*/ 16669 h 19050"/>
                <a:gd name="connsiteX2" fmla="*/ 7144 w 19050"/>
                <a:gd name="connsiteY2" fmla="*/ 11906 h 19050"/>
                <a:gd name="connsiteX3" fmla="*/ 11906 w 19050"/>
                <a:gd name="connsiteY3" fmla="*/ 7144 h 19050"/>
                <a:gd name="connsiteX4" fmla="*/ 16669 w 19050"/>
                <a:gd name="connsiteY4" fmla="*/ 11906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6669" y="11906"/>
                  </a:moveTo>
                  <a:cubicBezTo>
                    <a:pt x="16669" y="14537"/>
                    <a:pt x="14536" y="16669"/>
                    <a:pt x="11906" y="16669"/>
                  </a:cubicBezTo>
                  <a:cubicBezTo>
                    <a:pt x="9276" y="16669"/>
                    <a:pt x="7144" y="14537"/>
                    <a:pt x="7144" y="11906"/>
                  </a:cubicBezTo>
                  <a:cubicBezTo>
                    <a:pt x="7144" y="9276"/>
                    <a:pt x="9276" y="7144"/>
                    <a:pt x="11906" y="7144"/>
                  </a:cubicBezTo>
                  <a:cubicBezTo>
                    <a:pt x="14536" y="7144"/>
                    <a:pt x="16669" y="9276"/>
                    <a:pt x="16669" y="1190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30" name="Freeform: Shape 32">
              <a:extLst>
                <a:ext uri="{FF2B5EF4-FFF2-40B4-BE49-F238E27FC236}">
                  <a16:creationId xmlns="" xmlns:a16="http://schemas.microsoft.com/office/drawing/2014/main" id="{039E023C-80D5-414F-85BA-A031D032A53B}"/>
                </a:ext>
              </a:extLst>
            </p:cNvPr>
            <p:cNvSpPr/>
            <p:nvPr/>
          </p:nvSpPr>
          <p:spPr>
            <a:xfrm rot="10800000">
              <a:off x="-248542" y="527728"/>
              <a:ext cx="4205" cy="4205"/>
            </a:xfrm>
            <a:custGeom>
              <a:avLst/>
              <a:gdLst>
                <a:gd name="connsiteX0" fmla="*/ 16669 w 19050"/>
                <a:gd name="connsiteY0" fmla="*/ 11906 h 19050"/>
                <a:gd name="connsiteX1" fmla="*/ 11906 w 19050"/>
                <a:gd name="connsiteY1" fmla="*/ 16669 h 19050"/>
                <a:gd name="connsiteX2" fmla="*/ 7144 w 19050"/>
                <a:gd name="connsiteY2" fmla="*/ 11906 h 19050"/>
                <a:gd name="connsiteX3" fmla="*/ 11906 w 19050"/>
                <a:gd name="connsiteY3" fmla="*/ 7144 h 19050"/>
                <a:gd name="connsiteX4" fmla="*/ 16669 w 19050"/>
                <a:gd name="connsiteY4" fmla="*/ 11906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6669" y="11906"/>
                  </a:moveTo>
                  <a:cubicBezTo>
                    <a:pt x="16669" y="14537"/>
                    <a:pt x="14536" y="16669"/>
                    <a:pt x="11906" y="16669"/>
                  </a:cubicBezTo>
                  <a:cubicBezTo>
                    <a:pt x="9276" y="16669"/>
                    <a:pt x="7144" y="14537"/>
                    <a:pt x="7144" y="11906"/>
                  </a:cubicBezTo>
                  <a:cubicBezTo>
                    <a:pt x="7144" y="9276"/>
                    <a:pt x="9276" y="7144"/>
                    <a:pt x="11906" y="7144"/>
                  </a:cubicBezTo>
                  <a:cubicBezTo>
                    <a:pt x="14536" y="7144"/>
                    <a:pt x="16669" y="9276"/>
                    <a:pt x="16669" y="1190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31" name="Freeform: Shape 33">
              <a:extLst>
                <a:ext uri="{FF2B5EF4-FFF2-40B4-BE49-F238E27FC236}">
                  <a16:creationId xmlns="" xmlns:a16="http://schemas.microsoft.com/office/drawing/2014/main" id="{E77D6533-1759-474D-A77D-A3A8A9173708}"/>
                </a:ext>
              </a:extLst>
            </p:cNvPr>
            <p:cNvSpPr/>
            <p:nvPr/>
          </p:nvSpPr>
          <p:spPr>
            <a:xfrm rot="10800000">
              <a:off x="-248542" y="482945"/>
              <a:ext cx="4205" cy="4205"/>
            </a:xfrm>
            <a:custGeom>
              <a:avLst/>
              <a:gdLst>
                <a:gd name="connsiteX0" fmla="*/ 16669 w 19050"/>
                <a:gd name="connsiteY0" fmla="*/ 11906 h 19050"/>
                <a:gd name="connsiteX1" fmla="*/ 11906 w 19050"/>
                <a:gd name="connsiteY1" fmla="*/ 16669 h 19050"/>
                <a:gd name="connsiteX2" fmla="*/ 7144 w 19050"/>
                <a:gd name="connsiteY2" fmla="*/ 11906 h 19050"/>
                <a:gd name="connsiteX3" fmla="*/ 11906 w 19050"/>
                <a:gd name="connsiteY3" fmla="*/ 7144 h 19050"/>
                <a:gd name="connsiteX4" fmla="*/ 16669 w 19050"/>
                <a:gd name="connsiteY4" fmla="*/ 11906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6669" y="11906"/>
                  </a:moveTo>
                  <a:cubicBezTo>
                    <a:pt x="16669" y="14537"/>
                    <a:pt x="14536" y="16669"/>
                    <a:pt x="11906" y="16669"/>
                  </a:cubicBezTo>
                  <a:cubicBezTo>
                    <a:pt x="9276" y="16669"/>
                    <a:pt x="7144" y="14537"/>
                    <a:pt x="7144" y="11906"/>
                  </a:cubicBezTo>
                  <a:cubicBezTo>
                    <a:pt x="7144" y="9276"/>
                    <a:pt x="9276" y="7144"/>
                    <a:pt x="11906" y="7144"/>
                  </a:cubicBezTo>
                  <a:cubicBezTo>
                    <a:pt x="14536" y="7144"/>
                    <a:pt x="16669" y="9276"/>
                    <a:pt x="16669" y="1190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32" name="Freeform: Shape 34">
              <a:extLst>
                <a:ext uri="{FF2B5EF4-FFF2-40B4-BE49-F238E27FC236}">
                  <a16:creationId xmlns="" xmlns:a16="http://schemas.microsoft.com/office/drawing/2014/main" id="{29078FD9-9CFE-43FB-84B5-A8DBF77B1628}"/>
                </a:ext>
              </a:extLst>
            </p:cNvPr>
            <p:cNvSpPr/>
            <p:nvPr/>
          </p:nvSpPr>
          <p:spPr>
            <a:xfrm rot="10800000">
              <a:off x="-248542" y="438372"/>
              <a:ext cx="4205" cy="4205"/>
            </a:xfrm>
            <a:custGeom>
              <a:avLst/>
              <a:gdLst>
                <a:gd name="connsiteX0" fmla="*/ 16669 w 19050"/>
                <a:gd name="connsiteY0" fmla="*/ 11906 h 19050"/>
                <a:gd name="connsiteX1" fmla="*/ 11906 w 19050"/>
                <a:gd name="connsiteY1" fmla="*/ 16669 h 19050"/>
                <a:gd name="connsiteX2" fmla="*/ 7144 w 19050"/>
                <a:gd name="connsiteY2" fmla="*/ 11906 h 19050"/>
                <a:gd name="connsiteX3" fmla="*/ 11906 w 19050"/>
                <a:gd name="connsiteY3" fmla="*/ 7144 h 19050"/>
                <a:gd name="connsiteX4" fmla="*/ 16669 w 19050"/>
                <a:gd name="connsiteY4" fmla="*/ 11906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6669" y="11906"/>
                  </a:moveTo>
                  <a:cubicBezTo>
                    <a:pt x="16669" y="14537"/>
                    <a:pt x="14536" y="16669"/>
                    <a:pt x="11906" y="16669"/>
                  </a:cubicBezTo>
                  <a:cubicBezTo>
                    <a:pt x="9276" y="16669"/>
                    <a:pt x="7144" y="14537"/>
                    <a:pt x="7144" y="11906"/>
                  </a:cubicBezTo>
                  <a:cubicBezTo>
                    <a:pt x="7144" y="9276"/>
                    <a:pt x="9276" y="7144"/>
                    <a:pt x="11906" y="7144"/>
                  </a:cubicBezTo>
                  <a:cubicBezTo>
                    <a:pt x="14536" y="7144"/>
                    <a:pt x="16669" y="9276"/>
                    <a:pt x="16669" y="1190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33" name="Freeform: Shape 35">
              <a:extLst>
                <a:ext uri="{FF2B5EF4-FFF2-40B4-BE49-F238E27FC236}">
                  <a16:creationId xmlns="" xmlns:a16="http://schemas.microsoft.com/office/drawing/2014/main" id="{F4D42FC6-B083-4AF8-A997-D3338DBAD75D}"/>
                </a:ext>
              </a:extLst>
            </p:cNvPr>
            <p:cNvSpPr/>
            <p:nvPr/>
          </p:nvSpPr>
          <p:spPr>
            <a:xfrm rot="10800000">
              <a:off x="-248542" y="393799"/>
              <a:ext cx="4205" cy="4205"/>
            </a:xfrm>
            <a:custGeom>
              <a:avLst/>
              <a:gdLst>
                <a:gd name="connsiteX0" fmla="*/ 16669 w 19050"/>
                <a:gd name="connsiteY0" fmla="*/ 11906 h 19050"/>
                <a:gd name="connsiteX1" fmla="*/ 11906 w 19050"/>
                <a:gd name="connsiteY1" fmla="*/ 16669 h 19050"/>
                <a:gd name="connsiteX2" fmla="*/ 7144 w 19050"/>
                <a:gd name="connsiteY2" fmla="*/ 11906 h 19050"/>
                <a:gd name="connsiteX3" fmla="*/ 11906 w 19050"/>
                <a:gd name="connsiteY3" fmla="*/ 7144 h 19050"/>
                <a:gd name="connsiteX4" fmla="*/ 16669 w 19050"/>
                <a:gd name="connsiteY4" fmla="*/ 11906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6669" y="11906"/>
                  </a:moveTo>
                  <a:cubicBezTo>
                    <a:pt x="16669" y="14537"/>
                    <a:pt x="14536" y="16669"/>
                    <a:pt x="11906" y="16669"/>
                  </a:cubicBezTo>
                  <a:cubicBezTo>
                    <a:pt x="9276" y="16669"/>
                    <a:pt x="7144" y="14537"/>
                    <a:pt x="7144" y="11906"/>
                  </a:cubicBezTo>
                  <a:cubicBezTo>
                    <a:pt x="7144" y="9276"/>
                    <a:pt x="9276" y="7144"/>
                    <a:pt x="11906" y="7144"/>
                  </a:cubicBezTo>
                  <a:cubicBezTo>
                    <a:pt x="14536" y="7144"/>
                    <a:pt x="16669" y="9276"/>
                    <a:pt x="16669" y="1190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34" name="Freeform: Shape 36">
              <a:extLst>
                <a:ext uri="{FF2B5EF4-FFF2-40B4-BE49-F238E27FC236}">
                  <a16:creationId xmlns="" xmlns:a16="http://schemas.microsoft.com/office/drawing/2014/main" id="{F174E100-72BF-4BB0-BA45-DD23E12A248F}"/>
                </a:ext>
              </a:extLst>
            </p:cNvPr>
            <p:cNvSpPr/>
            <p:nvPr/>
          </p:nvSpPr>
          <p:spPr>
            <a:xfrm rot="10800000">
              <a:off x="-248542" y="349226"/>
              <a:ext cx="4205" cy="4205"/>
            </a:xfrm>
            <a:custGeom>
              <a:avLst/>
              <a:gdLst>
                <a:gd name="connsiteX0" fmla="*/ 16669 w 19050"/>
                <a:gd name="connsiteY0" fmla="*/ 11906 h 19050"/>
                <a:gd name="connsiteX1" fmla="*/ 11906 w 19050"/>
                <a:gd name="connsiteY1" fmla="*/ 16669 h 19050"/>
                <a:gd name="connsiteX2" fmla="*/ 7144 w 19050"/>
                <a:gd name="connsiteY2" fmla="*/ 11906 h 19050"/>
                <a:gd name="connsiteX3" fmla="*/ 11906 w 19050"/>
                <a:gd name="connsiteY3" fmla="*/ 7144 h 19050"/>
                <a:gd name="connsiteX4" fmla="*/ 16669 w 19050"/>
                <a:gd name="connsiteY4" fmla="*/ 11906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6669" y="11906"/>
                  </a:moveTo>
                  <a:cubicBezTo>
                    <a:pt x="16669" y="14536"/>
                    <a:pt x="14536" y="16669"/>
                    <a:pt x="11906" y="16669"/>
                  </a:cubicBezTo>
                  <a:cubicBezTo>
                    <a:pt x="9276" y="16669"/>
                    <a:pt x="7144" y="14536"/>
                    <a:pt x="7144" y="11906"/>
                  </a:cubicBezTo>
                  <a:cubicBezTo>
                    <a:pt x="7144" y="9276"/>
                    <a:pt x="9276" y="7144"/>
                    <a:pt x="11906" y="7144"/>
                  </a:cubicBezTo>
                  <a:cubicBezTo>
                    <a:pt x="14536" y="7144"/>
                    <a:pt x="16669" y="9276"/>
                    <a:pt x="16669" y="1190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35" name="Freeform: Shape 37">
              <a:extLst>
                <a:ext uri="{FF2B5EF4-FFF2-40B4-BE49-F238E27FC236}">
                  <a16:creationId xmlns="" xmlns:a16="http://schemas.microsoft.com/office/drawing/2014/main" id="{4449C228-0642-4388-833C-812078C2CF26}"/>
                </a:ext>
              </a:extLst>
            </p:cNvPr>
            <p:cNvSpPr/>
            <p:nvPr/>
          </p:nvSpPr>
          <p:spPr>
            <a:xfrm rot="10800000">
              <a:off x="-248542" y="304442"/>
              <a:ext cx="4205" cy="4205"/>
            </a:xfrm>
            <a:custGeom>
              <a:avLst/>
              <a:gdLst>
                <a:gd name="connsiteX0" fmla="*/ 16669 w 19050"/>
                <a:gd name="connsiteY0" fmla="*/ 11906 h 19050"/>
                <a:gd name="connsiteX1" fmla="*/ 11906 w 19050"/>
                <a:gd name="connsiteY1" fmla="*/ 16669 h 19050"/>
                <a:gd name="connsiteX2" fmla="*/ 7144 w 19050"/>
                <a:gd name="connsiteY2" fmla="*/ 11906 h 19050"/>
                <a:gd name="connsiteX3" fmla="*/ 11906 w 19050"/>
                <a:gd name="connsiteY3" fmla="*/ 7144 h 19050"/>
                <a:gd name="connsiteX4" fmla="*/ 16669 w 19050"/>
                <a:gd name="connsiteY4" fmla="*/ 11906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6669" y="11906"/>
                  </a:moveTo>
                  <a:cubicBezTo>
                    <a:pt x="16669" y="14537"/>
                    <a:pt x="14536" y="16669"/>
                    <a:pt x="11906" y="16669"/>
                  </a:cubicBezTo>
                  <a:cubicBezTo>
                    <a:pt x="9276" y="16669"/>
                    <a:pt x="7144" y="14537"/>
                    <a:pt x="7144" y="11906"/>
                  </a:cubicBezTo>
                  <a:cubicBezTo>
                    <a:pt x="7144" y="9276"/>
                    <a:pt x="9276" y="7144"/>
                    <a:pt x="11906" y="7144"/>
                  </a:cubicBezTo>
                  <a:cubicBezTo>
                    <a:pt x="14536" y="7144"/>
                    <a:pt x="16669" y="9276"/>
                    <a:pt x="16669" y="1190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36" name="Freeform: Shape 38">
              <a:extLst>
                <a:ext uri="{FF2B5EF4-FFF2-40B4-BE49-F238E27FC236}">
                  <a16:creationId xmlns="" xmlns:a16="http://schemas.microsoft.com/office/drawing/2014/main" id="{1F4EFD51-270B-4C02-9A10-BE2E8581B8FD}"/>
                </a:ext>
              </a:extLst>
            </p:cNvPr>
            <p:cNvSpPr/>
            <p:nvPr/>
          </p:nvSpPr>
          <p:spPr>
            <a:xfrm rot="10800000">
              <a:off x="-203338" y="572722"/>
              <a:ext cx="4205" cy="4205"/>
            </a:xfrm>
            <a:custGeom>
              <a:avLst/>
              <a:gdLst>
                <a:gd name="connsiteX0" fmla="*/ 20479 w 19050"/>
                <a:gd name="connsiteY0" fmla="*/ 13811 h 19050"/>
                <a:gd name="connsiteX1" fmla="*/ 13811 w 19050"/>
                <a:gd name="connsiteY1" fmla="*/ 20479 h 19050"/>
                <a:gd name="connsiteX2" fmla="*/ 7143 w 19050"/>
                <a:gd name="connsiteY2" fmla="*/ 13811 h 19050"/>
                <a:gd name="connsiteX3" fmla="*/ 13811 w 19050"/>
                <a:gd name="connsiteY3" fmla="*/ 7144 h 19050"/>
                <a:gd name="connsiteX4" fmla="*/ 20479 w 19050"/>
                <a:gd name="connsiteY4" fmla="*/ 13811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20479" y="13811"/>
                  </a:moveTo>
                  <a:cubicBezTo>
                    <a:pt x="20479" y="17494"/>
                    <a:pt x="17493" y="20479"/>
                    <a:pt x="13811" y="20479"/>
                  </a:cubicBezTo>
                  <a:cubicBezTo>
                    <a:pt x="10129" y="20479"/>
                    <a:pt x="7143" y="17494"/>
                    <a:pt x="7143" y="13811"/>
                  </a:cubicBezTo>
                  <a:cubicBezTo>
                    <a:pt x="7143" y="10129"/>
                    <a:pt x="10129" y="7144"/>
                    <a:pt x="13811" y="7144"/>
                  </a:cubicBezTo>
                  <a:cubicBezTo>
                    <a:pt x="17493" y="7144"/>
                    <a:pt x="20479" y="10129"/>
                    <a:pt x="20479" y="1381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37" name="Freeform: Shape 39">
              <a:extLst>
                <a:ext uri="{FF2B5EF4-FFF2-40B4-BE49-F238E27FC236}">
                  <a16:creationId xmlns="" xmlns:a16="http://schemas.microsoft.com/office/drawing/2014/main" id="{2D496613-CBFF-4A7A-8849-6BBBBCC64C76}"/>
                </a:ext>
              </a:extLst>
            </p:cNvPr>
            <p:cNvSpPr/>
            <p:nvPr/>
          </p:nvSpPr>
          <p:spPr>
            <a:xfrm rot="10800000">
              <a:off x="-203338" y="528149"/>
              <a:ext cx="4205" cy="4205"/>
            </a:xfrm>
            <a:custGeom>
              <a:avLst/>
              <a:gdLst>
                <a:gd name="connsiteX0" fmla="*/ 20479 w 19050"/>
                <a:gd name="connsiteY0" fmla="*/ 13811 h 19050"/>
                <a:gd name="connsiteX1" fmla="*/ 13811 w 19050"/>
                <a:gd name="connsiteY1" fmla="*/ 20479 h 19050"/>
                <a:gd name="connsiteX2" fmla="*/ 7143 w 19050"/>
                <a:gd name="connsiteY2" fmla="*/ 13811 h 19050"/>
                <a:gd name="connsiteX3" fmla="*/ 13811 w 19050"/>
                <a:gd name="connsiteY3" fmla="*/ 7144 h 19050"/>
                <a:gd name="connsiteX4" fmla="*/ 20479 w 19050"/>
                <a:gd name="connsiteY4" fmla="*/ 13811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20479" y="13811"/>
                  </a:moveTo>
                  <a:cubicBezTo>
                    <a:pt x="20479" y="17494"/>
                    <a:pt x="17493" y="20479"/>
                    <a:pt x="13811" y="20479"/>
                  </a:cubicBezTo>
                  <a:cubicBezTo>
                    <a:pt x="10129" y="20479"/>
                    <a:pt x="7143" y="17494"/>
                    <a:pt x="7143" y="13811"/>
                  </a:cubicBezTo>
                  <a:cubicBezTo>
                    <a:pt x="7143" y="10129"/>
                    <a:pt x="10129" y="7144"/>
                    <a:pt x="13811" y="7144"/>
                  </a:cubicBezTo>
                  <a:cubicBezTo>
                    <a:pt x="17493" y="7144"/>
                    <a:pt x="20479" y="10129"/>
                    <a:pt x="20479" y="1381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38" name="Freeform: Shape 40">
              <a:extLst>
                <a:ext uri="{FF2B5EF4-FFF2-40B4-BE49-F238E27FC236}">
                  <a16:creationId xmlns="" xmlns:a16="http://schemas.microsoft.com/office/drawing/2014/main" id="{5E47D463-FBA0-4525-B725-609E1D1CF31F}"/>
                </a:ext>
              </a:extLst>
            </p:cNvPr>
            <p:cNvSpPr/>
            <p:nvPr/>
          </p:nvSpPr>
          <p:spPr>
            <a:xfrm rot="10800000">
              <a:off x="-203338" y="483366"/>
              <a:ext cx="4205" cy="4205"/>
            </a:xfrm>
            <a:custGeom>
              <a:avLst/>
              <a:gdLst>
                <a:gd name="connsiteX0" fmla="*/ 20479 w 19050"/>
                <a:gd name="connsiteY0" fmla="*/ 13811 h 19050"/>
                <a:gd name="connsiteX1" fmla="*/ 13811 w 19050"/>
                <a:gd name="connsiteY1" fmla="*/ 20479 h 19050"/>
                <a:gd name="connsiteX2" fmla="*/ 7143 w 19050"/>
                <a:gd name="connsiteY2" fmla="*/ 13811 h 19050"/>
                <a:gd name="connsiteX3" fmla="*/ 13811 w 19050"/>
                <a:gd name="connsiteY3" fmla="*/ 7144 h 19050"/>
                <a:gd name="connsiteX4" fmla="*/ 20479 w 19050"/>
                <a:gd name="connsiteY4" fmla="*/ 13811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20479" y="13811"/>
                  </a:moveTo>
                  <a:cubicBezTo>
                    <a:pt x="20479" y="17494"/>
                    <a:pt x="17493" y="20479"/>
                    <a:pt x="13811" y="20479"/>
                  </a:cubicBezTo>
                  <a:cubicBezTo>
                    <a:pt x="10129" y="20479"/>
                    <a:pt x="7143" y="17494"/>
                    <a:pt x="7143" y="13811"/>
                  </a:cubicBezTo>
                  <a:cubicBezTo>
                    <a:pt x="7143" y="10129"/>
                    <a:pt x="10129" y="7144"/>
                    <a:pt x="13811" y="7144"/>
                  </a:cubicBezTo>
                  <a:cubicBezTo>
                    <a:pt x="17493" y="7144"/>
                    <a:pt x="20479" y="10129"/>
                    <a:pt x="20479" y="1381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39" name="Freeform: Shape 41">
              <a:extLst>
                <a:ext uri="{FF2B5EF4-FFF2-40B4-BE49-F238E27FC236}">
                  <a16:creationId xmlns="" xmlns:a16="http://schemas.microsoft.com/office/drawing/2014/main" id="{136C2247-17D7-4E93-8697-A39992E40A6C}"/>
                </a:ext>
              </a:extLst>
            </p:cNvPr>
            <p:cNvSpPr/>
            <p:nvPr/>
          </p:nvSpPr>
          <p:spPr>
            <a:xfrm rot="10800000">
              <a:off x="-203338" y="438792"/>
              <a:ext cx="4205" cy="4205"/>
            </a:xfrm>
            <a:custGeom>
              <a:avLst/>
              <a:gdLst>
                <a:gd name="connsiteX0" fmla="*/ 20479 w 19050"/>
                <a:gd name="connsiteY0" fmla="*/ 13811 h 19050"/>
                <a:gd name="connsiteX1" fmla="*/ 13811 w 19050"/>
                <a:gd name="connsiteY1" fmla="*/ 20479 h 19050"/>
                <a:gd name="connsiteX2" fmla="*/ 7143 w 19050"/>
                <a:gd name="connsiteY2" fmla="*/ 13811 h 19050"/>
                <a:gd name="connsiteX3" fmla="*/ 13811 w 19050"/>
                <a:gd name="connsiteY3" fmla="*/ 7144 h 19050"/>
                <a:gd name="connsiteX4" fmla="*/ 20479 w 19050"/>
                <a:gd name="connsiteY4" fmla="*/ 13811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20479" y="13811"/>
                  </a:moveTo>
                  <a:cubicBezTo>
                    <a:pt x="20479" y="17494"/>
                    <a:pt x="17493" y="20479"/>
                    <a:pt x="13811" y="20479"/>
                  </a:cubicBezTo>
                  <a:cubicBezTo>
                    <a:pt x="10129" y="20479"/>
                    <a:pt x="7143" y="17494"/>
                    <a:pt x="7143" y="13811"/>
                  </a:cubicBezTo>
                  <a:cubicBezTo>
                    <a:pt x="7143" y="10129"/>
                    <a:pt x="10129" y="7144"/>
                    <a:pt x="13811" y="7144"/>
                  </a:cubicBezTo>
                  <a:cubicBezTo>
                    <a:pt x="17493" y="7144"/>
                    <a:pt x="20479" y="10129"/>
                    <a:pt x="20479" y="1381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40" name="Freeform: Shape 42">
              <a:extLst>
                <a:ext uri="{FF2B5EF4-FFF2-40B4-BE49-F238E27FC236}">
                  <a16:creationId xmlns="" xmlns:a16="http://schemas.microsoft.com/office/drawing/2014/main" id="{28C15FA6-6202-462B-BA6C-A6EA0DA79C26}"/>
                </a:ext>
              </a:extLst>
            </p:cNvPr>
            <p:cNvSpPr/>
            <p:nvPr/>
          </p:nvSpPr>
          <p:spPr>
            <a:xfrm rot="10800000">
              <a:off x="-203338" y="394219"/>
              <a:ext cx="4205" cy="4205"/>
            </a:xfrm>
            <a:custGeom>
              <a:avLst/>
              <a:gdLst>
                <a:gd name="connsiteX0" fmla="*/ 20479 w 19050"/>
                <a:gd name="connsiteY0" fmla="*/ 13811 h 19050"/>
                <a:gd name="connsiteX1" fmla="*/ 13811 w 19050"/>
                <a:gd name="connsiteY1" fmla="*/ 20479 h 19050"/>
                <a:gd name="connsiteX2" fmla="*/ 7143 w 19050"/>
                <a:gd name="connsiteY2" fmla="*/ 13811 h 19050"/>
                <a:gd name="connsiteX3" fmla="*/ 13811 w 19050"/>
                <a:gd name="connsiteY3" fmla="*/ 7144 h 19050"/>
                <a:gd name="connsiteX4" fmla="*/ 20479 w 19050"/>
                <a:gd name="connsiteY4" fmla="*/ 13811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20479" y="13811"/>
                  </a:moveTo>
                  <a:cubicBezTo>
                    <a:pt x="20479" y="17494"/>
                    <a:pt x="17493" y="20479"/>
                    <a:pt x="13811" y="20479"/>
                  </a:cubicBezTo>
                  <a:cubicBezTo>
                    <a:pt x="10129" y="20479"/>
                    <a:pt x="7143" y="17494"/>
                    <a:pt x="7143" y="13811"/>
                  </a:cubicBezTo>
                  <a:cubicBezTo>
                    <a:pt x="7143" y="10129"/>
                    <a:pt x="10129" y="7144"/>
                    <a:pt x="13811" y="7144"/>
                  </a:cubicBezTo>
                  <a:cubicBezTo>
                    <a:pt x="17493" y="7144"/>
                    <a:pt x="20479" y="10129"/>
                    <a:pt x="20479" y="1381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41" name="Freeform: Shape 43">
              <a:extLst>
                <a:ext uri="{FF2B5EF4-FFF2-40B4-BE49-F238E27FC236}">
                  <a16:creationId xmlns="" xmlns:a16="http://schemas.microsoft.com/office/drawing/2014/main" id="{9EB41ABB-97B1-4D0B-82DA-66B9365ABDE0}"/>
                </a:ext>
              </a:extLst>
            </p:cNvPr>
            <p:cNvSpPr/>
            <p:nvPr/>
          </p:nvSpPr>
          <p:spPr>
            <a:xfrm rot="10800000">
              <a:off x="-203338" y="349646"/>
              <a:ext cx="4205" cy="4205"/>
            </a:xfrm>
            <a:custGeom>
              <a:avLst/>
              <a:gdLst>
                <a:gd name="connsiteX0" fmla="*/ 20479 w 19050"/>
                <a:gd name="connsiteY0" fmla="*/ 13811 h 19050"/>
                <a:gd name="connsiteX1" fmla="*/ 13811 w 19050"/>
                <a:gd name="connsiteY1" fmla="*/ 20479 h 19050"/>
                <a:gd name="connsiteX2" fmla="*/ 7143 w 19050"/>
                <a:gd name="connsiteY2" fmla="*/ 13811 h 19050"/>
                <a:gd name="connsiteX3" fmla="*/ 13811 w 19050"/>
                <a:gd name="connsiteY3" fmla="*/ 7144 h 19050"/>
                <a:gd name="connsiteX4" fmla="*/ 20479 w 19050"/>
                <a:gd name="connsiteY4" fmla="*/ 13811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20479" y="13811"/>
                  </a:moveTo>
                  <a:cubicBezTo>
                    <a:pt x="20479" y="17493"/>
                    <a:pt x="17493" y="20479"/>
                    <a:pt x="13811" y="20479"/>
                  </a:cubicBezTo>
                  <a:cubicBezTo>
                    <a:pt x="10129" y="20479"/>
                    <a:pt x="7143" y="17493"/>
                    <a:pt x="7143" y="13811"/>
                  </a:cubicBezTo>
                  <a:cubicBezTo>
                    <a:pt x="7143" y="10129"/>
                    <a:pt x="10129" y="7144"/>
                    <a:pt x="13811" y="7144"/>
                  </a:cubicBezTo>
                  <a:cubicBezTo>
                    <a:pt x="17493" y="7144"/>
                    <a:pt x="20479" y="10129"/>
                    <a:pt x="20479" y="1381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42" name="Freeform: Shape 44">
              <a:extLst>
                <a:ext uri="{FF2B5EF4-FFF2-40B4-BE49-F238E27FC236}">
                  <a16:creationId xmlns="" xmlns:a16="http://schemas.microsoft.com/office/drawing/2014/main" id="{948489EA-7309-4505-B879-4422B7BE23B9}"/>
                </a:ext>
              </a:extLst>
            </p:cNvPr>
            <p:cNvSpPr/>
            <p:nvPr/>
          </p:nvSpPr>
          <p:spPr>
            <a:xfrm rot="10800000">
              <a:off x="-203338" y="304863"/>
              <a:ext cx="4205" cy="4205"/>
            </a:xfrm>
            <a:custGeom>
              <a:avLst/>
              <a:gdLst>
                <a:gd name="connsiteX0" fmla="*/ 20479 w 19050"/>
                <a:gd name="connsiteY0" fmla="*/ 13811 h 19050"/>
                <a:gd name="connsiteX1" fmla="*/ 13811 w 19050"/>
                <a:gd name="connsiteY1" fmla="*/ 20479 h 19050"/>
                <a:gd name="connsiteX2" fmla="*/ 7143 w 19050"/>
                <a:gd name="connsiteY2" fmla="*/ 13811 h 19050"/>
                <a:gd name="connsiteX3" fmla="*/ 13811 w 19050"/>
                <a:gd name="connsiteY3" fmla="*/ 7144 h 19050"/>
                <a:gd name="connsiteX4" fmla="*/ 20479 w 19050"/>
                <a:gd name="connsiteY4" fmla="*/ 13811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20479" y="13811"/>
                  </a:moveTo>
                  <a:cubicBezTo>
                    <a:pt x="20479" y="17494"/>
                    <a:pt x="17493" y="20479"/>
                    <a:pt x="13811" y="20479"/>
                  </a:cubicBezTo>
                  <a:cubicBezTo>
                    <a:pt x="10129" y="20479"/>
                    <a:pt x="7143" y="17494"/>
                    <a:pt x="7143" y="13811"/>
                  </a:cubicBezTo>
                  <a:cubicBezTo>
                    <a:pt x="7143" y="10129"/>
                    <a:pt x="10129" y="7144"/>
                    <a:pt x="13811" y="7144"/>
                  </a:cubicBezTo>
                  <a:cubicBezTo>
                    <a:pt x="17493" y="7144"/>
                    <a:pt x="20479" y="10129"/>
                    <a:pt x="20479" y="1381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43" name="Freeform: Shape 45">
              <a:extLst>
                <a:ext uri="{FF2B5EF4-FFF2-40B4-BE49-F238E27FC236}">
                  <a16:creationId xmlns="" xmlns:a16="http://schemas.microsoft.com/office/drawing/2014/main" id="{D5BF7943-3368-4B88-85B5-B6A5C156DE46}"/>
                </a:ext>
              </a:extLst>
            </p:cNvPr>
            <p:cNvSpPr/>
            <p:nvPr/>
          </p:nvSpPr>
          <p:spPr>
            <a:xfrm rot="10800000">
              <a:off x="-160447" y="571040"/>
              <a:ext cx="6308" cy="6308"/>
            </a:xfrm>
            <a:custGeom>
              <a:avLst/>
              <a:gdLst>
                <a:gd name="connsiteX0" fmla="*/ 24289 w 28575"/>
                <a:gd name="connsiteY0" fmla="*/ 15716 h 28575"/>
                <a:gd name="connsiteX1" fmla="*/ 15716 w 28575"/>
                <a:gd name="connsiteY1" fmla="*/ 24289 h 28575"/>
                <a:gd name="connsiteX2" fmla="*/ 7143 w 28575"/>
                <a:gd name="connsiteY2" fmla="*/ 15716 h 28575"/>
                <a:gd name="connsiteX3" fmla="*/ 15716 w 28575"/>
                <a:gd name="connsiteY3" fmla="*/ 7144 h 28575"/>
                <a:gd name="connsiteX4" fmla="*/ 24289 w 28575"/>
                <a:gd name="connsiteY4" fmla="*/ 15716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4289" y="15716"/>
                  </a:moveTo>
                  <a:cubicBezTo>
                    <a:pt x="24289" y="20451"/>
                    <a:pt x="20450" y="24289"/>
                    <a:pt x="15716" y="24289"/>
                  </a:cubicBezTo>
                  <a:cubicBezTo>
                    <a:pt x="10981" y="24289"/>
                    <a:pt x="7143" y="20451"/>
                    <a:pt x="7143" y="15716"/>
                  </a:cubicBezTo>
                  <a:cubicBezTo>
                    <a:pt x="7143" y="10982"/>
                    <a:pt x="10981" y="7144"/>
                    <a:pt x="15716" y="7144"/>
                  </a:cubicBezTo>
                  <a:cubicBezTo>
                    <a:pt x="20450" y="7144"/>
                    <a:pt x="24289" y="10982"/>
                    <a:pt x="24289" y="1571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44" name="Freeform: Shape 46">
              <a:extLst>
                <a:ext uri="{FF2B5EF4-FFF2-40B4-BE49-F238E27FC236}">
                  <a16:creationId xmlns="" xmlns:a16="http://schemas.microsoft.com/office/drawing/2014/main" id="{996A518D-19A0-4267-91F3-EF6C336E00D1}"/>
                </a:ext>
              </a:extLst>
            </p:cNvPr>
            <p:cNvSpPr/>
            <p:nvPr/>
          </p:nvSpPr>
          <p:spPr>
            <a:xfrm rot="10800000">
              <a:off x="-160447" y="526467"/>
              <a:ext cx="6308" cy="6308"/>
            </a:xfrm>
            <a:custGeom>
              <a:avLst/>
              <a:gdLst>
                <a:gd name="connsiteX0" fmla="*/ 24289 w 28575"/>
                <a:gd name="connsiteY0" fmla="*/ 15716 h 28575"/>
                <a:gd name="connsiteX1" fmla="*/ 15716 w 28575"/>
                <a:gd name="connsiteY1" fmla="*/ 24289 h 28575"/>
                <a:gd name="connsiteX2" fmla="*/ 7143 w 28575"/>
                <a:gd name="connsiteY2" fmla="*/ 15716 h 28575"/>
                <a:gd name="connsiteX3" fmla="*/ 15716 w 28575"/>
                <a:gd name="connsiteY3" fmla="*/ 7144 h 28575"/>
                <a:gd name="connsiteX4" fmla="*/ 24289 w 28575"/>
                <a:gd name="connsiteY4" fmla="*/ 15716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4289" y="15716"/>
                  </a:moveTo>
                  <a:cubicBezTo>
                    <a:pt x="24289" y="20451"/>
                    <a:pt x="20450" y="24289"/>
                    <a:pt x="15716" y="24289"/>
                  </a:cubicBezTo>
                  <a:cubicBezTo>
                    <a:pt x="10981" y="24289"/>
                    <a:pt x="7143" y="20450"/>
                    <a:pt x="7143" y="15716"/>
                  </a:cubicBezTo>
                  <a:cubicBezTo>
                    <a:pt x="7143" y="10982"/>
                    <a:pt x="10981" y="7144"/>
                    <a:pt x="15716" y="7144"/>
                  </a:cubicBezTo>
                  <a:cubicBezTo>
                    <a:pt x="20450" y="7144"/>
                    <a:pt x="24289" y="10982"/>
                    <a:pt x="24289" y="1571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45" name="Freeform: Shape 47">
              <a:extLst>
                <a:ext uri="{FF2B5EF4-FFF2-40B4-BE49-F238E27FC236}">
                  <a16:creationId xmlns="" xmlns:a16="http://schemas.microsoft.com/office/drawing/2014/main" id="{FFEDF1FF-89A8-4147-A3F1-E171BC74D089}"/>
                </a:ext>
              </a:extLst>
            </p:cNvPr>
            <p:cNvSpPr/>
            <p:nvPr/>
          </p:nvSpPr>
          <p:spPr>
            <a:xfrm rot="10800000">
              <a:off x="-160447" y="481684"/>
              <a:ext cx="6308" cy="6308"/>
            </a:xfrm>
            <a:custGeom>
              <a:avLst/>
              <a:gdLst>
                <a:gd name="connsiteX0" fmla="*/ 24289 w 28575"/>
                <a:gd name="connsiteY0" fmla="*/ 15716 h 28575"/>
                <a:gd name="connsiteX1" fmla="*/ 15716 w 28575"/>
                <a:gd name="connsiteY1" fmla="*/ 24289 h 28575"/>
                <a:gd name="connsiteX2" fmla="*/ 7143 w 28575"/>
                <a:gd name="connsiteY2" fmla="*/ 15716 h 28575"/>
                <a:gd name="connsiteX3" fmla="*/ 15716 w 28575"/>
                <a:gd name="connsiteY3" fmla="*/ 7144 h 28575"/>
                <a:gd name="connsiteX4" fmla="*/ 24289 w 28575"/>
                <a:gd name="connsiteY4" fmla="*/ 15716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4289" y="15716"/>
                  </a:moveTo>
                  <a:cubicBezTo>
                    <a:pt x="24289" y="20451"/>
                    <a:pt x="20450" y="24289"/>
                    <a:pt x="15716" y="24289"/>
                  </a:cubicBezTo>
                  <a:cubicBezTo>
                    <a:pt x="10981" y="24289"/>
                    <a:pt x="7143" y="20451"/>
                    <a:pt x="7143" y="15716"/>
                  </a:cubicBezTo>
                  <a:cubicBezTo>
                    <a:pt x="7143" y="10982"/>
                    <a:pt x="10981" y="7144"/>
                    <a:pt x="15716" y="7144"/>
                  </a:cubicBezTo>
                  <a:cubicBezTo>
                    <a:pt x="20450" y="7144"/>
                    <a:pt x="24289" y="10982"/>
                    <a:pt x="24289" y="1571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46" name="Freeform: Shape 48">
              <a:extLst>
                <a:ext uri="{FF2B5EF4-FFF2-40B4-BE49-F238E27FC236}">
                  <a16:creationId xmlns="" xmlns:a16="http://schemas.microsoft.com/office/drawing/2014/main" id="{7A4913F7-B42F-4FD5-9BFC-C270597CCBC4}"/>
                </a:ext>
              </a:extLst>
            </p:cNvPr>
            <p:cNvSpPr/>
            <p:nvPr/>
          </p:nvSpPr>
          <p:spPr>
            <a:xfrm rot="10800000">
              <a:off x="-160447" y="437110"/>
              <a:ext cx="6308" cy="6308"/>
            </a:xfrm>
            <a:custGeom>
              <a:avLst/>
              <a:gdLst>
                <a:gd name="connsiteX0" fmla="*/ 24289 w 28575"/>
                <a:gd name="connsiteY0" fmla="*/ 15716 h 28575"/>
                <a:gd name="connsiteX1" fmla="*/ 15716 w 28575"/>
                <a:gd name="connsiteY1" fmla="*/ 24289 h 28575"/>
                <a:gd name="connsiteX2" fmla="*/ 7143 w 28575"/>
                <a:gd name="connsiteY2" fmla="*/ 15716 h 28575"/>
                <a:gd name="connsiteX3" fmla="*/ 15716 w 28575"/>
                <a:gd name="connsiteY3" fmla="*/ 7144 h 28575"/>
                <a:gd name="connsiteX4" fmla="*/ 24289 w 28575"/>
                <a:gd name="connsiteY4" fmla="*/ 15716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4289" y="15716"/>
                  </a:moveTo>
                  <a:cubicBezTo>
                    <a:pt x="24289" y="20451"/>
                    <a:pt x="20450" y="24289"/>
                    <a:pt x="15716" y="24289"/>
                  </a:cubicBezTo>
                  <a:cubicBezTo>
                    <a:pt x="10981" y="24289"/>
                    <a:pt x="7143" y="20450"/>
                    <a:pt x="7143" y="15716"/>
                  </a:cubicBezTo>
                  <a:cubicBezTo>
                    <a:pt x="7143" y="10982"/>
                    <a:pt x="10981" y="7144"/>
                    <a:pt x="15716" y="7144"/>
                  </a:cubicBezTo>
                  <a:cubicBezTo>
                    <a:pt x="20450" y="7144"/>
                    <a:pt x="24289" y="10982"/>
                    <a:pt x="24289" y="1571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47" name="Freeform: Shape 49">
              <a:extLst>
                <a:ext uri="{FF2B5EF4-FFF2-40B4-BE49-F238E27FC236}">
                  <a16:creationId xmlns="" xmlns:a16="http://schemas.microsoft.com/office/drawing/2014/main" id="{692F3FD3-5877-4A17-BE9D-4BC63F7B2B13}"/>
                </a:ext>
              </a:extLst>
            </p:cNvPr>
            <p:cNvSpPr/>
            <p:nvPr/>
          </p:nvSpPr>
          <p:spPr>
            <a:xfrm rot="10800000">
              <a:off x="-160447" y="392537"/>
              <a:ext cx="6308" cy="6308"/>
            </a:xfrm>
            <a:custGeom>
              <a:avLst/>
              <a:gdLst>
                <a:gd name="connsiteX0" fmla="*/ 24289 w 28575"/>
                <a:gd name="connsiteY0" fmla="*/ 15716 h 28575"/>
                <a:gd name="connsiteX1" fmla="*/ 15716 w 28575"/>
                <a:gd name="connsiteY1" fmla="*/ 24289 h 28575"/>
                <a:gd name="connsiteX2" fmla="*/ 7143 w 28575"/>
                <a:gd name="connsiteY2" fmla="*/ 15716 h 28575"/>
                <a:gd name="connsiteX3" fmla="*/ 15716 w 28575"/>
                <a:gd name="connsiteY3" fmla="*/ 7144 h 28575"/>
                <a:gd name="connsiteX4" fmla="*/ 24289 w 28575"/>
                <a:gd name="connsiteY4" fmla="*/ 15716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4289" y="15716"/>
                  </a:moveTo>
                  <a:cubicBezTo>
                    <a:pt x="24289" y="20451"/>
                    <a:pt x="20450" y="24289"/>
                    <a:pt x="15716" y="24289"/>
                  </a:cubicBezTo>
                  <a:cubicBezTo>
                    <a:pt x="10981" y="24289"/>
                    <a:pt x="7143" y="20451"/>
                    <a:pt x="7143" y="15716"/>
                  </a:cubicBezTo>
                  <a:cubicBezTo>
                    <a:pt x="7143" y="10982"/>
                    <a:pt x="10981" y="7144"/>
                    <a:pt x="15716" y="7144"/>
                  </a:cubicBezTo>
                  <a:cubicBezTo>
                    <a:pt x="20450" y="7144"/>
                    <a:pt x="24289" y="10982"/>
                    <a:pt x="24289" y="1571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48" name="Freeform: Shape 50">
              <a:extLst>
                <a:ext uri="{FF2B5EF4-FFF2-40B4-BE49-F238E27FC236}">
                  <a16:creationId xmlns="" xmlns:a16="http://schemas.microsoft.com/office/drawing/2014/main" id="{73632184-D6AD-472C-A07A-D551DDDC87AD}"/>
                </a:ext>
              </a:extLst>
            </p:cNvPr>
            <p:cNvSpPr/>
            <p:nvPr/>
          </p:nvSpPr>
          <p:spPr>
            <a:xfrm rot="10800000">
              <a:off x="-160447" y="347964"/>
              <a:ext cx="6308" cy="6308"/>
            </a:xfrm>
            <a:custGeom>
              <a:avLst/>
              <a:gdLst>
                <a:gd name="connsiteX0" fmla="*/ 24289 w 28575"/>
                <a:gd name="connsiteY0" fmla="*/ 15716 h 28575"/>
                <a:gd name="connsiteX1" fmla="*/ 15716 w 28575"/>
                <a:gd name="connsiteY1" fmla="*/ 24289 h 28575"/>
                <a:gd name="connsiteX2" fmla="*/ 7143 w 28575"/>
                <a:gd name="connsiteY2" fmla="*/ 15716 h 28575"/>
                <a:gd name="connsiteX3" fmla="*/ 15716 w 28575"/>
                <a:gd name="connsiteY3" fmla="*/ 7144 h 28575"/>
                <a:gd name="connsiteX4" fmla="*/ 24289 w 28575"/>
                <a:gd name="connsiteY4" fmla="*/ 15716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4289" y="15716"/>
                  </a:moveTo>
                  <a:cubicBezTo>
                    <a:pt x="24289" y="20451"/>
                    <a:pt x="20450" y="24289"/>
                    <a:pt x="15716" y="24289"/>
                  </a:cubicBezTo>
                  <a:cubicBezTo>
                    <a:pt x="10981" y="24289"/>
                    <a:pt x="7143" y="20450"/>
                    <a:pt x="7143" y="15716"/>
                  </a:cubicBezTo>
                  <a:cubicBezTo>
                    <a:pt x="7143" y="10982"/>
                    <a:pt x="10981" y="7144"/>
                    <a:pt x="15716" y="7144"/>
                  </a:cubicBezTo>
                  <a:cubicBezTo>
                    <a:pt x="20450" y="7144"/>
                    <a:pt x="24289" y="10982"/>
                    <a:pt x="24289" y="1571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49" name="Freeform: Shape 51">
              <a:extLst>
                <a:ext uri="{FF2B5EF4-FFF2-40B4-BE49-F238E27FC236}">
                  <a16:creationId xmlns="" xmlns:a16="http://schemas.microsoft.com/office/drawing/2014/main" id="{12AC2042-6990-4AA6-A1AD-B6BDEF2C573C}"/>
                </a:ext>
              </a:extLst>
            </p:cNvPr>
            <p:cNvSpPr/>
            <p:nvPr/>
          </p:nvSpPr>
          <p:spPr>
            <a:xfrm rot="10800000">
              <a:off x="-160447" y="303181"/>
              <a:ext cx="6308" cy="6308"/>
            </a:xfrm>
            <a:custGeom>
              <a:avLst/>
              <a:gdLst>
                <a:gd name="connsiteX0" fmla="*/ 24289 w 28575"/>
                <a:gd name="connsiteY0" fmla="*/ 15716 h 28575"/>
                <a:gd name="connsiteX1" fmla="*/ 15716 w 28575"/>
                <a:gd name="connsiteY1" fmla="*/ 24289 h 28575"/>
                <a:gd name="connsiteX2" fmla="*/ 7143 w 28575"/>
                <a:gd name="connsiteY2" fmla="*/ 15716 h 28575"/>
                <a:gd name="connsiteX3" fmla="*/ 15716 w 28575"/>
                <a:gd name="connsiteY3" fmla="*/ 7144 h 28575"/>
                <a:gd name="connsiteX4" fmla="*/ 24289 w 28575"/>
                <a:gd name="connsiteY4" fmla="*/ 15716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4289" y="15716"/>
                  </a:moveTo>
                  <a:cubicBezTo>
                    <a:pt x="24289" y="20451"/>
                    <a:pt x="20450" y="24289"/>
                    <a:pt x="15716" y="24289"/>
                  </a:cubicBezTo>
                  <a:cubicBezTo>
                    <a:pt x="10981" y="24289"/>
                    <a:pt x="7143" y="20451"/>
                    <a:pt x="7143" y="15716"/>
                  </a:cubicBezTo>
                  <a:cubicBezTo>
                    <a:pt x="7143" y="10982"/>
                    <a:pt x="10981" y="7144"/>
                    <a:pt x="15716" y="7144"/>
                  </a:cubicBezTo>
                  <a:cubicBezTo>
                    <a:pt x="20450" y="7144"/>
                    <a:pt x="24289" y="10982"/>
                    <a:pt x="24289" y="1571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50" name="Freeform: Shape 52">
              <a:extLst>
                <a:ext uri="{FF2B5EF4-FFF2-40B4-BE49-F238E27FC236}">
                  <a16:creationId xmlns="" xmlns:a16="http://schemas.microsoft.com/office/drawing/2014/main" id="{E250C563-DBC3-403F-A10F-C325C1E80725}"/>
                </a:ext>
              </a:extLst>
            </p:cNvPr>
            <p:cNvSpPr/>
            <p:nvPr/>
          </p:nvSpPr>
          <p:spPr>
            <a:xfrm rot="10800000">
              <a:off x="-115453" y="571460"/>
              <a:ext cx="6308" cy="6308"/>
            </a:xfrm>
            <a:custGeom>
              <a:avLst/>
              <a:gdLst>
                <a:gd name="connsiteX0" fmla="*/ 28099 w 28575"/>
                <a:gd name="connsiteY0" fmla="*/ 17621 h 28575"/>
                <a:gd name="connsiteX1" fmla="*/ 17621 w 28575"/>
                <a:gd name="connsiteY1" fmla="*/ 28099 h 28575"/>
                <a:gd name="connsiteX2" fmla="*/ 7144 w 28575"/>
                <a:gd name="connsiteY2" fmla="*/ 17621 h 28575"/>
                <a:gd name="connsiteX3" fmla="*/ 17621 w 28575"/>
                <a:gd name="connsiteY3" fmla="*/ 7144 h 28575"/>
                <a:gd name="connsiteX4" fmla="*/ 28099 w 28575"/>
                <a:gd name="connsiteY4" fmla="*/ 17621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8099" y="17621"/>
                  </a:moveTo>
                  <a:cubicBezTo>
                    <a:pt x="28099" y="23408"/>
                    <a:pt x="23408" y="28099"/>
                    <a:pt x="17621" y="28099"/>
                  </a:cubicBezTo>
                  <a:cubicBezTo>
                    <a:pt x="11835" y="28099"/>
                    <a:pt x="7144" y="23408"/>
                    <a:pt x="7144" y="17621"/>
                  </a:cubicBezTo>
                  <a:cubicBezTo>
                    <a:pt x="7144" y="11835"/>
                    <a:pt x="11835" y="7144"/>
                    <a:pt x="17621" y="7144"/>
                  </a:cubicBezTo>
                  <a:cubicBezTo>
                    <a:pt x="23408" y="7144"/>
                    <a:pt x="28099" y="11835"/>
                    <a:pt x="28099" y="1762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51" name="Freeform: Shape 53">
              <a:extLst>
                <a:ext uri="{FF2B5EF4-FFF2-40B4-BE49-F238E27FC236}">
                  <a16:creationId xmlns="" xmlns:a16="http://schemas.microsoft.com/office/drawing/2014/main" id="{9793266B-9F45-4F32-A3B3-481F6797B940}"/>
                </a:ext>
              </a:extLst>
            </p:cNvPr>
            <p:cNvSpPr/>
            <p:nvPr/>
          </p:nvSpPr>
          <p:spPr>
            <a:xfrm rot="10800000">
              <a:off x="-115453" y="526887"/>
              <a:ext cx="6308" cy="6308"/>
            </a:xfrm>
            <a:custGeom>
              <a:avLst/>
              <a:gdLst>
                <a:gd name="connsiteX0" fmla="*/ 28099 w 28575"/>
                <a:gd name="connsiteY0" fmla="*/ 17621 h 28575"/>
                <a:gd name="connsiteX1" fmla="*/ 17621 w 28575"/>
                <a:gd name="connsiteY1" fmla="*/ 28099 h 28575"/>
                <a:gd name="connsiteX2" fmla="*/ 7144 w 28575"/>
                <a:gd name="connsiteY2" fmla="*/ 17621 h 28575"/>
                <a:gd name="connsiteX3" fmla="*/ 17621 w 28575"/>
                <a:gd name="connsiteY3" fmla="*/ 7144 h 28575"/>
                <a:gd name="connsiteX4" fmla="*/ 28099 w 28575"/>
                <a:gd name="connsiteY4" fmla="*/ 17621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8099" y="17621"/>
                  </a:moveTo>
                  <a:cubicBezTo>
                    <a:pt x="28099" y="23408"/>
                    <a:pt x="23408" y="28099"/>
                    <a:pt x="17621" y="28099"/>
                  </a:cubicBezTo>
                  <a:cubicBezTo>
                    <a:pt x="11835" y="28099"/>
                    <a:pt x="7144" y="23408"/>
                    <a:pt x="7144" y="17621"/>
                  </a:cubicBezTo>
                  <a:cubicBezTo>
                    <a:pt x="7144" y="11835"/>
                    <a:pt x="11835" y="7144"/>
                    <a:pt x="17621" y="7144"/>
                  </a:cubicBezTo>
                  <a:cubicBezTo>
                    <a:pt x="23408" y="7144"/>
                    <a:pt x="28099" y="11835"/>
                    <a:pt x="28099" y="1762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52" name="Freeform: Shape 54">
              <a:extLst>
                <a:ext uri="{FF2B5EF4-FFF2-40B4-BE49-F238E27FC236}">
                  <a16:creationId xmlns="" xmlns:a16="http://schemas.microsoft.com/office/drawing/2014/main" id="{486DA869-8798-4EBD-AF05-0E1B3A86C11A}"/>
                </a:ext>
              </a:extLst>
            </p:cNvPr>
            <p:cNvSpPr/>
            <p:nvPr/>
          </p:nvSpPr>
          <p:spPr>
            <a:xfrm rot="10800000">
              <a:off x="-115453" y="482104"/>
              <a:ext cx="6308" cy="6308"/>
            </a:xfrm>
            <a:custGeom>
              <a:avLst/>
              <a:gdLst>
                <a:gd name="connsiteX0" fmla="*/ 28099 w 28575"/>
                <a:gd name="connsiteY0" fmla="*/ 17621 h 28575"/>
                <a:gd name="connsiteX1" fmla="*/ 17621 w 28575"/>
                <a:gd name="connsiteY1" fmla="*/ 28099 h 28575"/>
                <a:gd name="connsiteX2" fmla="*/ 7144 w 28575"/>
                <a:gd name="connsiteY2" fmla="*/ 17621 h 28575"/>
                <a:gd name="connsiteX3" fmla="*/ 17621 w 28575"/>
                <a:gd name="connsiteY3" fmla="*/ 7144 h 28575"/>
                <a:gd name="connsiteX4" fmla="*/ 28099 w 28575"/>
                <a:gd name="connsiteY4" fmla="*/ 17621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8099" y="17621"/>
                  </a:moveTo>
                  <a:cubicBezTo>
                    <a:pt x="28099" y="23408"/>
                    <a:pt x="23408" y="28099"/>
                    <a:pt x="17621" y="28099"/>
                  </a:cubicBezTo>
                  <a:cubicBezTo>
                    <a:pt x="11835" y="28099"/>
                    <a:pt x="7144" y="23408"/>
                    <a:pt x="7144" y="17621"/>
                  </a:cubicBezTo>
                  <a:cubicBezTo>
                    <a:pt x="7144" y="11835"/>
                    <a:pt x="11835" y="7144"/>
                    <a:pt x="17621" y="7144"/>
                  </a:cubicBezTo>
                  <a:cubicBezTo>
                    <a:pt x="23408" y="7144"/>
                    <a:pt x="28099" y="11835"/>
                    <a:pt x="28099" y="1762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53" name="Freeform: Shape 55">
              <a:extLst>
                <a:ext uri="{FF2B5EF4-FFF2-40B4-BE49-F238E27FC236}">
                  <a16:creationId xmlns="" xmlns:a16="http://schemas.microsoft.com/office/drawing/2014/main" id="{C3A7F0FF-5764-4521-9A24-1C5F0C5832C6}"/>
                </a:ext>
              </a:extLst>
            </p:cNvPr>
            <p:cNvSpPr/>
            <p:nvPr/>
          </p:nvSpPr>
          <p:spPr>
            <a:xfrm rot="10800000">
              <a:off x="-115453" y="437531"/>
              <a:ext cx="6308" cy="6308"/>
            </a:xfrm>
            <a:custGeom>
              <a:avLst/>
              <a:gdLst>
                <a:gd name="connsiteX0" fmla="*/ 28099 w 28575"/>
                <a:gd name="connsiteY0" fmla="*/ 17621 h 28575"/>
                <a:gd name="connsiteX1" fmla="*/ 17621 w 28575"/>
                <a:gd name="connsiteY1" fmla="*/ 28099 h 28575"/>
                <a:gd name="connsiteX2" fmla="*/ 7144 w 28575"/>
                <a:gd name="connsiteY2" fmla="*/ 17621 h 28575"/>
                <a:gd name="connsiteX3" fmla="*/ 17621 w 28575"/>
                <a:gd name="connsiteY3" fmla="*/ 7144 h 28575"/>
                <a:gd name="connsiteX4" fmla="*/ 28099 w 28575"/>
                <a:gd name="connsiteY4" fmla="*/ 17621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8099" y="17621"/>
                  </a:moveTo>
                  <a:cubicBezTo>
                    <a:pt x="28099" y="23408"/>
                    <a:pt x="23408" y="28099"/>
                    <a:pt x="17621" y="28099"/>
                  </a:cubicBezTo>
                  <a:cubicBezTo>
                    <a:pt x="11835" y="28099"/>
                    <a:pt x="7144" y="23408"/>
                    <a:pt x="7144" y="17621"/>
                  </a:cubicBezTo>
                  <a:cubicBezTo>
                    <a:pt x="7144" y="11835"/>
                    <a:pt x="11835" y="7144"/>
                    <a:pt x="17621" y="7144"/>
                  </a:cubicBezTo>
                  <a:cubicBezTo>
                    <a:pt x="23408" y="7144"/>
                    <a:pt x="28099" y="11835"/>
                    <a:pt x="28099" y="1762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54" name="Freeform: Shape 56">
              <a:extLst>
                <a:ext uri="{FF2B5EF4-FFF2-40B4-BE49-F238E27FC236}">
                  <a16:creationId xmlns="" xmlns:a16="http://schemas.microsoft.com/office/drawing/2014/main" id="{9CBED53E-425E-4919-BBCD-30879F9075D9}"/>
                </a:ext>
              </a:extLst>
            </p:cNvPr>
            <p:cNvSpPr/>
            <p:nvPr/>
          </p:nvSpPr>
          <p:spPr>
            <a:xfrm rot="10800000">
              <a:off x="-115453" y="392958"/>
              <a:ext cx="6308" cy="6308"/>
            </a:xfrm>
            <a:custGeom>
              <a:avLst/>
              <a:gdLst>
                <a:gd name="connsiteX0" fmla="*/ 28099 w 28575"/>
                <a:gd name="connsiteY0" fmla="*/ 17621 h 28575"/>
                <a:gd name="connsiteX1" fmla="*/ 17621 w 28575"/>
                <a:gd name="connsiteY1" fmla="*/ 28099 h 28575"/>
                <a:gd name="connsiteX2" fmla="*/ 7144 w 28575"/>
                <a:gd name="connsiteY2" fmla="*/ 17621 h 28575"/>
                <a:gd name="connsiteX3" fmla="*/ 17621 w 28575"/>
                <a:gd name="connsiteY3" fmla="*/ 7144 h 28575"/>
                <a:gd name="connsiteX4" fmla="*/ 28099 w 28575"/>
                <a:gd name="connsiteY4" fmla="*/ 17621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8099" y="17621"/>
                  </a:moveTo>
                  <a:cubicBezTo>
                    <a:pt x="28099" y="23408"/>
                    <a:pt x="23408" y="28099"/>
                    <a:pt x="17621" y="28099"/>
                  </a:cubicBezTo>
                  <a:cubicBezTo>
                    <a:pt x="11835" y="28099"/>
                    <a:pt x="7144" y="23408"/>
                    <a:pt x="7144" y="17621"/>
                  </a:cubicBezTo>
                  <a:cubicBezTo>
                    <a:pt x="7144" y="11835"/>
                    <a:pt x="11835" y="7144"/>
                    <a:pt x="17621" y="7144"/>
                  </a:cubicBezTo>
                  <a:cubicBezTo>
                    <a:pt x="23408" y="7144"/>
                    <a:pt x="28099" y="11835"/>
                    <a:pt x="28099" y="1762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55" name="Freeform: Shape 57">
              <a:extLst>
                <a:ext uri="{FF2B5EF4-FFF2-40B4-BE49-F238E27FC236}">
                  <a16:creationId xmlns="" xmlns:a16="http://schemas.microsoft.com/office/drawing/2014/main" id="{42909BC4-590F-4445-87DD-BB2D64A543BF}"/>
                </a:ext>
              </a:extLst>
            </p:cNvPr>
            <p:cNvSpPr/>
            <p:nvPr/>
          </p:nvSpPr>
          <p:spPr>
            <a:xfrm rot="10800000">
              <a:off x="-115453" y="348385"/>
              <a:ext cx="6308" cy="6308"/>
            </a:xfrm>
            <a:custGeom>
              <a:avLst/>
              <a:gdLst>
                <a:gd name="connsiteX0" fmla="*/ 28099 w 28575"/>
                <a:gd name="connsiteY0" fmla="*/ 17621 h 28575"/>
                <a:gd name="connsiteX1" fmla="*/ 17621 w 28575"/>
                <a:gd name="connsiteY1" fmla="*/ 28099 h 28575"/>
                <a:gd name="connsiteX2" fmla="*/ 7144 w 28575"/>
                <a:gd name="connsiteY2" fmla="*/ 17621 h 28575"/>
                <a:gd name="connsiteX3" fmla="*/ 17621 w 28575"/>
                <a:gd name="connsiteY3" fmla="*/ 7144 h 28575"/>
                <a:gd name="connsiteX4" fmla="*/ 28099 w 28575"/>
                <a:gd name="connsiteY4" fmla="*/ 17621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8099" y="17621"/>
                  </a:moveTo>
                  <a:cubicBezTo>
                    <a:pt x="28099" y="23408"/>
                    <a:pt x="23408" y="28099"/>
                    <a:pt x="17621" y="28099"/>
                  </a:cubicBezTo>
                  <a:cubicBezTo>
                    <a:pt x="11835" y="28099"/>
                    <a:pt x="7144" y="23408"/>
                    <a:pt x="7144" y="17621"/>
                  </a:cubicBezTo>
                  <a:cubicBezTo>
                    <a:pt x="7144" y="11835"/>
                    <a:pt x="11835" y="7144"/>
                    <a:pt x="17621" y="7144"/>
                  </a:cubicBezTo>
                  <a:cubicBezTo>
                    <a:pt x="23408" y="7144"/>
                    <a:pt x="28099" y="11835"/>
                    <a:pt x="28099" y="1762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56" name="Freeform: Shape 58">
              <a:extLst>
                <a:ext uri="{FF2B5EF4-FFF2-40B4-BE49-F238E27FC236}">
                  <a16:creationId xmlns="" xmlns:a16="http://schemas.microsoft.com/office/drawing/2014/main" id="{79DB9C33-A297-4AB9-87ED-933BC0BFB2FE}"/>
                </a:ext>
              </a:extLst>
            </p:cNvPr>
            <p:cNvSpPr/>
            <p:nvPr/>
          </p:nvSpPr>
          <p:spPr>
            <a:xfrm rot="10800000">
              <a:off x="-115453" y="303601"/>
              <a:ext cx="6308" cy="6308"/>
            </a:xfrm>
            <a:custGeom>
              <a:avLst/>
              <a:gdLst>
                <a:gd name="connsiteX0" fmla="*/ 28099 w 28575"/>
                <a:gd name="connsiteY0" fmla="*/ 17621 h 28575"/>
                <a:gd name="connsiteX1" fmla="*/ 17621 w 28575"/>
                <a:gd name="connsiteY1" fmla="*/ 28099 h 28575"/>
                <a:gd name="connsiteX2" fmla="*/ 7144 w 28575"/>
                <a:gd name="connsiteY2" fmla="*/ 17621 h 28575"/>
                <a:gd name="connsiteX3" fmla="*/ 17621 w 28575"/>
                <a:gd name="connsiteY3" fmla="*/ 7144 h 28575"/>
                <a:gd name="connsiteX4" fmla="*/ 28099 w 28575"/>
                <a:gd name="connsiteY4" fmla="*/ 17621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8099" y="17621"/>
                  </a:moveTo>
                  <a:cubicBezTo>
                    <a:pt x="28099" y="23408"/>
                    <a:pt x="23408" y="28099"/>
                    <a:pt x="17621" y="28099"/>
                  </a:cubicBezTo>
                  <a:cubicBezTo>
                    <a:pt x="11835" y="28099"/>
                    <a:pt x="7144" y="23408"/>
                    <a:pt x="7144" y="17621"/>
                  </a:cubicBezTo>
                  <a:cubicBezTo>
                    <a:pt x="7144" y="11835"/>
                    <a:pt x="11835" y="7144"/>
                    <a:pt x="17621" y="7144"/>
                  </a:cubicBezTo>
                  <a:cubicBezTo>
                    <a:pt x="23408" y="7144"/>
                    <a:pt x="28099" y="11835"/>
                    <a:pt x="28099" y="1762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57" name="Freeform: Shape 59">
              <a:extLst>
                <a:ext uri="{FF2B5EF4-FFF2-40B4-BE49-F238E27FC236}">
                  <a16:creationId xmlns="" xmlns:a16="http://schemas.microsoft.com/office/drawing/2014/main" id="{68E80A8C-1592-4F3F-A92F-3A25B29EE52B}"/>
                </a:ext>
              </a:extLst>
            </p:cNvPr>
            <p:cNvSpPr/>
            <p:nvPr/>
          </p:nvSpPr>
          <p:spPr>
            <a:xfrm rot="10800000">
              <a:off x="-70670" y="571671"/>
              <a:ext cx="6308" cy="6308"/>
            </a:xfrm>
            <a:custGeom>
              <a:avLst/>
              <a:gdLst>
                <a:gd name="connsiteX0" fmla="*/ 30004 w 28575"/>
                <a:gd name="connsiteY0" fmla="*/ 18574 h 28575"/>
                <a:gd name="connsiteX1" fmla="*/ 18574 w 28575"/>
                <a:gd name="connsiteY1" fmla="*/ 30004 h 28575"/>
                <a:gd name="connsiteX2" fmla="*/ 7144 w 28575"/>
                <a:gd name="connsiteY2" fmla="*/ 18574 h 28575"/>
                <a:gd name="connsiteX3" fmla="*/ 18574 w 28575"/>
                <a:gd name="connsiteY3" fmla="*/ 7144 h 28575"/>
                <a:gd name="connsiteX4" fmla="*/ 30004 w 28575"/>
                <a:gd name="connsiteY4" fmla="*/ 1857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30004" y="18574"/>
                  </a:moveTo>
                  <a:cubicBezTo>
                    <a:pt x="30004" y="24887"/>
                    <a:pt x="24887" y="30004"/>
                    <a:pt x="18574" y="30004"/>
                  </a:cubicBezTo>
                  <a:cubicBezTo>
                    <a:pt x="12261" y="30004"/>
                    <a:pt x="7144" y="24887"/>
                    <a:pt x="7144" y="18574"/>
                  </a:cubicBezTo>
                  <a:cubicBezTo>
                    <a:pt x="7144" y="12261"/>
                    <a:pt x="12261" y="7144"/>
                    <a:pt x="18574" y="7144"/>
                  </a:cubicBezTo>
                  <a:cubicBezTo>
                    <a:pt x="24886" y="7144"/>
                    <a:pt x="30004" y="12261"/>
                    <a:pt x="30004" y="1857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58" name="Freeform: Shape 60">
              <a:extLst>
                <a:ext uri="{FF2B5EF4-FFF2-40B4-BE49-F238E27FC236}">
                  <a16:creationId xmlns="" xmlns:a16="http://schemas.microsoft.com/office/drawing/2014/main" id="{38489CCA-B1BD-40B2-A953-97FFF89A2564}"/>
                </a:ext>
              </a:extLst>
            </p:cNvPr>
            <p:cNvSpPr/>
            <p:nvPr/>
          </p:nvSpPr>
          <p:spPr>
            <a:xfrm rot="10800000">
              <a:off x="-70670" y="527098"/>
              <a:ext cx="6308" cy="6308"/>
            </a:xfrm>
            <a:custGeom>
              <a:avLst/>
              <a:gdLst>
                <a:gd name="connsiteX0" fmla="*/ 30004 w 28575"/>
                <a:gd name="connsiteY0" fmla="*/ 18574 h 28575"/>
                <a:gd name="connsiteX1" fmla="*/ 18574 w 28575"/>
                <a:gd name="connsiteY1" fmla="*/ 30004 h 28575"/>
                <a:gd name="connsiteX2" fmla="*/ 7144 w 28575"/>
                <a:gd name="connsiteY2" fmla="*/ 18574 h 28575"/>
                <a:gd name="connsiteX3" fmla="*/ 18574 w 28575"/>
                <a:gd name="connsiteY3" fmla="*/ 7144 h 28575"/>
                <a:gd name="connsiteX4" fmla="*/ 30004 w 28575"/>
                <a:gd name="connsiteY4" fmla="*/ 1857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30004" y="18574"/>
                  </a:moveTo>
                  <a:cubicBezTo>
                    <a:pt x="30004" y="24886"/>
                    <a:pt x="24887" y="30004"/>
                    <a:pt x="18574" y="30004"/>
                  </a:cubicBezTo>
                  <a:cubicBezTo>
                    <a:pt x="12261" y="30004"/>
                    <a:pt x="7144" y="24886"/>
                    <a:pt x="7144" y="18574"/>
                  </a:cubicBezTo>
                  <a:cubicBezTo>
                    <a:pt x="7144" y="12261"/>
                    <a:pt x="12261" y="7144"/>
                    <a:pt x="18574" y="7144"/>
                  </a:cubicBezTo>
                  <a:cubicBezTo>
                    <a:pt x="24886" y="7144"/>
                    <a:pt x="30004" y="12261"/>
                    <a:pt x="30004" y="1857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59" name="Freeform: Shape 61">
              <a:extLst>
                <a:ext uri="{FF2B5EF4-FFF2-40B4-BE49-F238E27FC236}">
                  <a16:creationId xmlns="" xmlns:a16="http://schemas.microsoft.com/office/drawing/2014/main" id="{FFAA128C-0EE0-44DC-B17C-1E546F30CBE4}"/>
                </a:ext>
              </a:extLst>
            </p:cNvPr>
            <p:cNvSpPr/>
            <p:nvPr/>
          </p:nvSpPr>
          <p:spPr>
            <a:xfrm rot="10800000">
              <a:off x="-70670" y="482314"/>
              <a:ext cx="6308" cy="6308"/>
            </a:xfrm>
            <a:custGeom>
              <a:avLst/>
              <a:gdLst>
                <a:gd name="connsiteX0" fmla="*/ 30004 w 28575"/>
                <a:gd name="connsiteY0" fmla="*/ 18574 h 28575"/>
                <a:gd name="connsiteX1" fmla="*/ 18574 w 28575"/>
                <a:gd name="connsiteY1" fmla="*/ 30004 h 28575"/>
                <a:gd name="connsiteX2" fmla="*/ 7144 w 28575"/>
                <a:gd name="connsiteY2" fmla="*/ 18574 h 28575"/>
                <a:gd name="connsiteX3" fmla="*/ 18574 w 28575"/>
                <a:gd name="connsiteY3" fmla="*/ 7144 h 28575"/>
                <a:gd name="connsiteX4" fmla="*/ 30004 w 28575"/>
                <a:gd name="connsiteY4" fmla="*/ 1857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30004" y="18574"/>
                  </a:moveTo>
                  <a:cubicBezTo>
                    <a:pt x="30004" y="24887"/>
                    <a:pt x="24887" y="30004"/>
                    <a:pt x="18574" y="30004"/>
                  </a:cubicBezTo>
                  <a:cubicBezTo>
                    <a:pt x="12261" y="30004"/>
                    <a:pt x="7144" y="24887"/>
                    <a:pt x="7144" y="18574"/>
                  </a:cubicBezTo>
                  <a:cubicBezTo>
                    <a:pt x="7144" y="12261"/>
                    <a:pt x="12261" y="7144"/>
                    <a:pt x="18574" y="7144"/>
                  </a:cubicBezTo>
                  <a:cubicBezTo>
                    <a:pt x="24886" y="7144"/>
                    <a:pt x="30004" y="12261"/>
                    <a:pt x="30004" y="1857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60" name="Freeform: Shape 62">
              <a:extLst>
                <a:ext uri="{FF2B5EF4-FFF2-40B4-BE49-F238E27FC236}">
                  <a16:creationId xmlns="" xmlns:a16="http://schemas.microsoft.com/office/drawing/2014/main" id="{763A587B-725D-4BA8-8236-D34E345EC720}"/>
                </a:ext>
              </a:extLst>
            </p:cNvPr>
            <p:cNvSpPr/>
            <p:nvPr/>
          </p:nvSpPr>
          <p:spPr>
            <a:xfrm rot="10800000">
              <a:off x="-70670" y="437741"/>
              <a:ext cx="6308" cy="6308"/>
            </a:xfrm>
            <a:custGeom>
              <a:avLst/>
              <a:gdLst>
                <a:gd name="connsiteX0" fmla="*/ 30004 w 28575"/>
                <a:gd name="connsiteY0" fmla="*/ 18574 h 28575"/>
                <a:gd name="connsiteX1" fmla="*/ 18574 w 28575"/>
                <a:gd name="connsiteY1" fmla="*/ 30004 h 28575"/>
                <a:gd name="connsiteX2" fmla="*/ 7144 w 28575"/>
                <a:gd name="connsiteY2" fmla="*/ 18574 h 28575"/>
                <a:gd name="connsiteX3" fmla="*/ 18574 w 28575"/>
                <a:gd name="connsiteY3" fmla="*/ 7144 h 28575"/>
                <a:gd name="connsiteX4" fmla="*/ 30004 w 28575"/>
                <a:gd name="connsiteY4" fmla="*/ 1857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30004" y="18574"/>
                  </a:moveTo>
                  <a:cubicBezTo>
                    <a:pt x="30004" y="24886"/>
                    <a:pt x="24887" y="30004"/>
                    <a:pt x="18574" y="30004"/>
                  </a:cubicBezTo>
                  <a:cubicBezTo>
                    <a:pt x="12261" y="30004"/>
                    <a:pt x="7144" y="24886"/>
                    <a:pt x="7144" y="18574"/>
                  </a:cubicBezTo>
                  <a:cubicBezTo>
                    <a:pt x="7144" y="12261"/>
                    <a:pt x="12261" y="7144"/>
                    <a:pt x="18574" y="7144"/>
                  </a:cubicBezTo>
                  <a:cubicBezTo>
                    <a:pt x="24886" y="7144"/>
                    <a:pt x="30004" y="12261"/>
                    <a:pt x="30004" y="1857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61" name="Freeform: Shape 63">
              <a:extLst>
                <a:ext uri="{FF2B5EF4-FFF2-40B4-BE49-F238E27FC236}">
                  <a16:creationId xmlns="" xmlns:a16="http://schemas.microsoft.com/office/drawing/2014/main" id="{81EF8839-3268-4DE7-B7D1-9F419E1870CC}"/>
                </a:ext>
              </a:extLst>
            </p:cNvPr>
            <p:cNvSpPr/>
            <p:nvPr/>
          </p:nvSpPr>
          <p:spPr>
            <a:xfrm rot="10800000">
              <a:off x="-70670" y="393168"/>
              <a:ext cx="6308" cy="6308"/>
            </a:xfrm>
            <a:custGeom>
              <a:avLst/>
              <a:gdLst>
                <a:gd name="connsiteX0" fmla="*/ 30004 w 28575"/>
                <a:gd name="connsiteY0" fmla="*/ 18574 h 28575"/>
                <a:gd name="connsiteX1" fmla="*/ 18574 w 28575"/>
                <a:gd name="connsiteY1" fmla="*/ 30004 h 28575"/>
                <a:gd name="connsiteX2" fmla="*/ 7144 w 28575"/>
                <a:gd name="connsiteY2" fmla="*/ 18574 h 28575"/>
                <a:gd name="connsiteX3" fmla="*/ 18574 w 28575"/>
                <a:gd name="connsiteY3" fmla="*/ 7144 h 28575"/>
                <a:gd name="connsiteX4" fmla="*/ 30004 w 28575"/>
                <a:gd name="connsiteY4" fmla="*/ 1857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30004" y="18574"/>
                  </a:moveTo>
                  <a:cubicBezTo>
                    <a:pt x="30004" y="24887"/>
                    <a:pt x="24887" y="30004"/>
                    <a:pt x="18574" y="30004"/>
                  </a:cubicBezTo>
                  <a:cubicBezTo>
                    <a:pt x="12261" y="30004"/>
                    <a:pt x="7144" y="24887"/>
                    <a:pt x="7144" y="18574"/>
                  </a:cubicBezTo>
                  <a:cubicBezTo>
                    <a:pt x="7144" y="12261"/>
                    <a:pt x="12261" y="7144"/>
                    <a:pt x="18574" y="7144"/>
                  </a:cubicBezTo>
                  <a:cubicBezTo>
                    <a:pt x="24886" y="7144"/>
                    <a:pt x="30004" y="12261"/>
                    <a:pt x="30004" y="1857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62" name="Freeform: Shape 64">
              <a:extLst>
                <a:ext uri="{FF2B5EF4-FFF2-40B4-BE49-F238E27FC236}">
                  <a16:creationId xmlns="" xmlns:a16="http://schemas.microsoft.com/office/drawing/2014/main" id="{E15E523B-93D2-452B-8736-4E5E429DF210}"/>
                </a:ext>
              </a:extLst>
            </p:cNvPr>
            <p:cNvSpPr/>
            <p:nvPr/>
          </p:nvSpPr>
          <p:spPr>
            <a:xfrm rot="10800000">
              <a:off x="-70670" y="348595"/>
              <a:ext cx="6308" cy="6308"/>
            </a:xfrm>
            <a:custGeom>
              <a:avLst/>
              <a:gdLst>
                <a:gd name="connsiteX0" fmla="*/ 30004 w 28575"/>
                <a:gd name="connsiteY0" fmla="*/ 18574 h 28575"/>
                <a:gd name="connsiteX1" fmla="*/ 18574 w 28575"/>
                <a:gd name="connsiteY1" fmla="*/ 30004 h 28575"/>
                <a:gd name="connsiteX2" fmla="*/ 7144 w 28575"/>
                <a:gd name="connsiteY2" fmla="*/ 18574 h 28575"/>
                <a:gd name="connsiteX3" fmla="*/ 18574 w 28575"/>
                <a:gd name="connsiteY3" fmla="*/ 7144 h 28575"/>
                <a:gd name="connsiteX4" fmla="*/ 30004 w 28575"/>
                <a:gd name="connsiteY4" fmla="*/ 1857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30004" y="18574"/>
                  </a:moveTo>
                  <a:cubicBezTo>
                    <a:pt x="30004" y="24886"/>
                    <a:pt x="24887" y="30004"/>
                    <a:pt x="18574" y="30004"/>
                  </a:cubicBezTo>
                  <a:cubicBezTo>
                    <a:pt x="12261" y="30004"/>
                    <a:pt x="7144" y="24886"/>
                    <a:pt x="7144" y="18574"/>
                  </a:cubicBezTo>
                  <a:cubicBezTo>
                    <a:pt x="7144" y="12261"/>
                    <a:pt x="12261" y="7144"/>
                    <a:pt x="18574" y="7144"/>
                  </a:cubicBezTo>
                  <a:cubicBezTo>
                    <a:pt x="24886" y="7144"/>
                    <a:pt x="30004" y="12261"/>
                    <a:pt x="30004" y="1857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63" name="Freeform: Shape 65">
              <a:extLst>
                <a:ext uri="{FF2B5EF4-FFF2-40B4-BE49-F238E27FC236}">
                  <a16:creationId xmlns="" xmlns:a16="http://schemas.microsoft.com/office/drawing/2014/main" id="{1B513EB0-CD9F-4BC5-A6AB-6762BD60DA93}"/>
                </a:ext>
              </a:extLst>
            </p:cNvPr>
            <p:cNvSpPr/>
            <p:nvPr/>
          </p:nvSpPr>
          <p:spPr>
            <a:xfrm rot="10800000">
              <a:off x="-70670" y="303812"/>
              <a:ext cx="6308" cy="6308"/>
            </a:xfrm>
            <a:custGeom>
              <a:avLst/>
              <a:gdLst>
                <a:gd name="connsiteX0" fmla="*/ 30004 w 28575"/>
                <a:gd name="connsiteY0" fmla="*/ 18574 h 28575"/>
                <a:gd name="connsiteX1" fmla="*/ 18574 w 28575"/>
                <a:gd name="connsiteY1" fmla="*/ 30004 h 28575"/>
                <a:gd name="connsiteX2" fmla="*/ 7144 w 28575"/>
                <a:gd name="connsiteY2" fmla="*/ 18574 h 28575"/>
                <a:gd name="connsiteX3" fmla="*/ 18574 w 28575"/>
                <a:gd name="connsiteY3" fmla="*/ 7144 h 28575"/>
                <a:gd name="connsiteX4" fmla="*/ 30004 w 28575"/>
                <a:gd name="connsiteY4" fmla="*/ 1857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30004" y="18574"/>
                  </a:moveTo>
                  <a:cubicBezTo>
                    <a:pt x="30004" y="24887"/>
                    <a:pt x="24887" y="30004"/>
                    <a:pt x="18574" y="30004"/>
                  </a:cubicBezTo>
                  <a:cubicBezTo>
                    <a:pt x="12261" y="30004"/>
                    <a:pt x="7144" y="24887"/>
                    <a:pt x="7144" y="18574"/>
                  </a:cubicBezTo>
                  <a:cubicBezTo>
                    <a:pt x="7144" y="12261"/>
                    <a:pt x="12261" y="7144"/>
                    <a:pt x="18574" y="7144"/>
                  </a:cubicBezTo>
                  <a:cubicBezTo>
                    <a:pt x="24886" y="7144"/>
                    <a:pt x="30004" y="12261"/>
                    <a:pt x="30004" y="1857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64" name="Freeform: Shape 66">
              <a:extLst>
                <a:ext uri="{FF2B5EF4-FFF2-40B4-BE49-F238E27FC236}">
                  <a16:creationId xmlns="" xmlns:a16="http://schemas.microsoft.com/office/drawing/2014/main" id="{326F3C0F-47B6-490E-A869-25A3A8B393F7}"/>
                </a:ext>
              </a:extLst>
            </p:cNvPr>
            <p:cNvSpPr/>
            <p:nvPr/>
          </p:nvSpPr>
          <p:spPr>
            <a:xfrm rot="10800000">
              <a:off x="-27568" y="569989"/>
              <a:ext cx="8410" cy="8410"/>
            </a:xfrm>
            <a:custGeom>
              <a:avLst/>
              <a:gdLst>
                <a:gd name="connsiteX0" fmla="*/ 33814 w 38100"/>
                <a:gd name="connsiteY0" fmla="*/ 20479 h 38100"/>
                <a:gd name="connsiteX1" fmla="*/ 20479 w 38100"/>
                <a:gd name="connsiteY1" fmla="*/ 33814 h 38100"/>
                <a:gd name="connsiteX2" fmla="*/ 7144 w 38100"/>
                <a:gd name="connsiteY2" fmla="*/ 20479 h 38100"/>
                <a:gd name="connsiteX3" fmla="*/ 20479 w 38100"/>
                <a:gd name="connsiteY3" fmla="*/ 7144 h 38100"/>
                <a:gd name="connsiteX4" fmla="*/ 33814 w 38100"/>
                <a:gd name="connsiteY4" fmla="*/ 20479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3814" y="20479"/>
                  </a:moveTo>
                  <a:cubicBezTo>
                    <a:pt x="33814" y="27844"/>
                    <a:pt x="27843" y="33814"/>
                    <a:pt x="20479" y="33814"/>
                  </a:cubicBezTo>
                  <a:cubicBezTo>
                    <a:pt x="13114" y="33814"/>
                    <a:pt x="7144" y="27844"/>
                    <a:pt x="7144" y="20479"/>
                  </a:cubicBezTo>
                  <a:cubicBezTo>
                    <a:pt x="7144" y="13114"/>
                    <a:pt x="13114" y="7144"/>
                    <a:pt x="20479" y="7144"/>
                  </a:cubicBezTo>
                  <a:cubicBezTo>
                    <a:pt x="27843" y="7144"/>
                    <a:pt x="33814" y="13114"/>
                    <a:pt x="33814" y="2047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65" name="Freeform: Shape 67">
              <a:extLst>
                <a:ext uri="{FF2B5EF4-FFF2-40B4-BE49-F238E27FC236}">
                  <a16:creationId xmlns="" xmlns:a16="http://schemas.microsoft.com/office/drawing/2014/main" id="{EEF987AA-C929-4D84-802F-9F7864C762B6}"/>
                </a:ext>
              </a:extLst>
            </p:cNvPr>
            <p:cNvSpPr/>
            <p:nvPr/>
          </p:nvSpPr>
          <p:spPr>
            <a:xfrm rot="10800000">
              <a:off x="-27568" y="525416"/>
              <a:ext cx="8410" cy="8410"/>
            </a:xfrm>
            <a:custGeom>
              <a:avLst/>
              <a:gdLst>
                <a:gd name="connsiteX0" fmla="*/ 33814 w 38100"/>
                <a:gd name="connsiteY0" fmla="*/ 20479 h 38100"/>
                <a:gd name="connsiteX1" fmla="*/ 20479 w 38100"/>
                <a:gd name="connsiteY1" fmla="*/ 33814 h 38100"/>
                <a:gd name="connsiteX2" fmla="*/ 7144 w 38100"/>
                <a:gd name="connsiteY2" fmla="*/ 20479 h 38100"/>
                <a:gd name="connsiteX3" fmla="*/ 20479 w 38100"/>
                <a:gd name="connsiteY3" fmla="*/ 7144 h 38100"/>
                <a:gd name="connsiteX4" fmla="*/ 33814 w 38100"/>
                <a:gd name="connsiteY4" fmla="*/ 20479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3814" y="20479"/>
                  </a:moveTo>
                  <a:cubicBezTo>
                    <a:pt x="33814" y="27843"/>
                    <a:pt x="27843" y="33814"/>
                    <a:pt x="20479" y="33814"/>
                  </a:cubicBezTo>
                  <a:cubicBezTo>
                    <a:pt x="13114" y="33814"/>
                    <a:pt x="7144" y="27843"/>
                    <a:pt x="7144" y="20479"/>
                  </a:cubicBezTo>
                  <a:cubicBezTo>
                    <a:pt x="7144" y="13114"/>
                    <a:pt x="13114" y="7144"/>
                    <a:pt x="20479" y="7144"/>
                  </a:cubicBezTo>
                  <a:cubicBezTo>
                    <a:pt x="27843" y="7144"/>
                    <a:pt x="33814" y="13114"/>
                    <a:pt x="33814" y="2047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66" name="Freeform: Shape 68">
              <a:extLst>
                <a:ext uri="{FF2B5EF4-FFF2-40B4-BE49-F238E27FC236}">
                  <a16:creationId xmlns="" xmlns:a16="http://schemas.microsoft.com/office/drawing/2014/main" id="{51116037-679B-4258-8C3A-6E849F70E35D}"/>
                </a:ext>
              </a:extLst>
            </p:cNvPr>
            <p:cNvSpPr/>
            <p:nvPr/>
          </p:nvSpPr>
          <p:spPr>
            <a:xfrm rot="10800000">
              <a:off x="-27568" y="480632"/>
              <a:ext cx="8410" cy="8410"/>
            </a:xfrm>
            <a:custGeom>
              <a:avLst/>
              <a:gdLst>
                <a:gd name="connsiteX0" fmla="*/ 33814 w 38100"/>
                <a:gd name="connsiteY0" fmla="*/ 20479 h 38100"/>
                <a:gd name="connsiteX1" fmla="*/ 20479 w 38100"/>
                <a:gd name="connsiteY1" fmla="*/ 33814 h 38100"/>
                <a:gd name="connsiteX2" fmla="*/ 7144 w 38100"/>
                <a:gd name="connsiteY2" fmla="*/ 20479 h 38100"/>
                <a:gd name="connsiteX3" fmla="*/ 20479 w 38100"/>
                <a:gd name="connsiteY3" fmla="*/ 7144 h 38100"/>
                <a:gd name="connsiteX4" fmla="*/ 33814 w 38100"/>
                <a:gd name="connsiteY4" fmla="*/ 20479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3814" y="20479"/>
                  </a:moveTo>
                  <a:cubicBezTo>
                    <a:pt x="33814" y="27844"/>
                    <a:pt x="27843" y="33814"/>
                    <a:pt x="20479" y="33814"/>
                  </a:cubicBezTo>
                  <a:cubicBezTo>
                    <a:pt x="13114" y="33814"/>
                    <a:pt x="7144" y="27844"/>
                    <a:pt x="7144" y="20479"/>
                  </a:cubicBezTo>
                  <a:cubicBezTo>
                    <a:pt x="7144" y="13114"/>
                    <a:pt x="13114" y="7144"/>
                    <a:pt x="20479" y="7144"/>
                  </a:cubicBezTo>
                  <a:cubicBezTo>
                    <a:pt x="27843" y="7144"/>
                    <a:pt x="33814" y="13114"/>
                    <a:pt x="33814" y="2047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67" name="Freeform: Shape 69">
              <a:extLst>
                <a:ext uri="{FF2B5EF4-FFF2-40B4-BE49-F238E27FC236}">
                  <a16:creationId xmlns="" xmlns:a16="http://schemas.microsoft.com/office/drawing/2014/main" id="{1A7B3A93-9941-4760-8BBA-CEA19C56475A}"/>
                </a:ext>
              </a:extLst>
            </p:cNvPr>
            <p:cNvSpPr/>
            <p:nvPr/>
          </p:nvSpPr>
          <p:spPr>
            <a:xfrm rot="10800000">
              <a:off x="-27568" y="436059"/>
              <a:ext cx="8410" cy="8410"/>
            </a:xfrm>
            <a:custGeom>
              <a:avLst/>
              <a:gdLst>
                <a:gd name="connsiteX0" fmla="*/ 33814 w 38100"/>
                <a:gd name="connsiteY0" fmla="*/ 20479 h 38100"/>
                <a:gd name="connsiteX1" fmla="*/ 20479 w 38100"/>
                <a:gd name="connsiteY1" fmla="*/ 33814 h 38100"/>
                <a:gd name="connsiteX2" fmla="*/ 7144 w 38100"/>
                <a:gd name="connsiteY2" fmla="*/ 20479 h 38100"/>
                <a:gd name="connsiteX3" fmla="*/ 20479 w 38100"/>
                <a:gd name="connsiteY3" fmla="*/ 7144 h 38100"/>
                <a:gd name="connsiteX4" fmla="*/ 33814 w 38100"/>
                <a:gd name="connsiteY4" fmla="*/ 20479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3814" y="20479"/>
                  </a:moveTo>
                  <a:cubicBezTo>
                    <a:pt x="33814" y="27843"/>
                    <a:pt x="27843" y="33814"/>
                    <a:pt x="20479" y="33814"/>
                  </a:cubicBezTo>
                  <a:cubicBezTo>
                    <a:pt x="13114" y="33814"/>
                    <a:pt x="7144" y="27843"/>
                    <a:pt x="7144" y="20479"/>
                  </a:cubicBezTo>
                  <a:cubicBezTo>
                    <a:pt x="7144" y="13114"/>
                    <a:pt x="13114" y="7144"/>
                    <a:pt x="20479" y="7144"/>
                  </a:cubicBezTo>
                  <a:cubicBezTo>
                    <a:pt x="27843" y="7144"/>
                    <a:pt x="33814" y="13114"/>
                    <a:pt x="33814" y="2047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68" name="Freeform: Shape 70">
              <a:extLst>
                <a:ext uri="{FF2B5EF4-FFF2-40B4-BE49-F238E27FC236}">
                  <a16:creationId xmlns="" xmlns:a16="http://schemas.microsoft.com/office/drawing/2014/main" id="{10A4C9FA-CC62-4701-A791-F402F86392BD}"/>
                </a:ext>
              </a:extLst>
            </p:cNvPr>
            <p:cNvSpPr/>
            <p:nvPr/>
          </p:nvSpPr>
          <p:spPr>
            <a:xfrm rot="10800000">
              <a:off x="-27568" y="391486"/>
              <a:ext cx="8410" cy="8410"/>
            </a:xfrm>
            <a:custGeom>
              <a:avLst/>
              <a:gdLst>
                <a:gd name="connsiteX0" fmla="*/ 33814 w 38100"/>
                <a:gd name="connsiteY0" fmla="*/ 20479 h 38100"/>
                <a:gd name="connsiteX1" fmla="*/ 20479 w 38100"/>
                <a:gd name="connsiteY1" fmla="*/ 33814 h 38100"/>
                <a:gd name="connsiteX2" fmla="*/ 7144 w 38100"/>
                <a:gd name="connsiteY2" fmla="*/ 20479 h 38100"/>
                <a:gd name="connsiteX3" fmla="*/ 20479 w 38100"/>
                <a:gd name="connsiteY3" fmla="*/ 7144 h 38100"/>
                <a:gd name="connsiteX4" fmla="*/ 33814 w 38100"/>
                <a:gd name="connsiteY4" fmla="*/ 20479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3814" y="20479"/>
                  </a:moveTo>
                  <a:cubicBezTo>
                    <a:pt x="33814" y="27843"/>
                    <a:pt x="27843" y="33814"/>
                    <a:pt x="20479" y="33814"/>
                  </a:cubicBezTo>
                  <a:cubicBezTo>
                    <a:pt x="13114" y="33814"/>
                    <a:pt x="7144" y="27843"/>
                    <a:pt x="7144" y="20479"/>
                  </a:cubicBezTo>
                  <a:cubicBezTo>
                    <a:pt x="7144" y="13114"/>
                    <a:pt x="13114" y="7144"/>
                    <a:pt x="20479" y="7144"/>
                  </a:cubicBezTo>
                  <a:cubicBezTo>
                    <a:pt x="27843" y="7144"/>
                    <a:pt x="33814" y="13114"/>
                    <a:pt x="33814" y="2047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69" name="Freeform: Shape 71">
              <a:extLst>
                <a:ext uri="{FF2B5EF4-FFF2-40B4-BE49-F238E27FC236}">
                  <a16:creationId xmlns="" xmlns:a16="http://schemas.microsoft.com/office/drawing/2014/main" id="{1E9A862C-74CA-4CB1-84F5-522705506160}"/>
                </a:ext>
              </a:extLst>
            </p:cNvPr>
            <p:cNvSpPr/>
            <p:nvPr/>
          </p:nvSpPr>
          <p:spPr>
            <a:xfrm rot="10800000">
              <a:off x="-27568" y="346913"/>
              <a:ext cx="8410" cy="8410"/>
            </a:xfrm>
            <a:custGeom>
              <a:avLst/>
              <a:gdLst>
                <a:gd name="connsiteX0" fmla="*/ 33814 w 38100"/>
                <a:gd name="connsiteY0" fmla="*/ 20479 h 38100"/>
                <a:gd name="connsiteX1" fmla="*/ 20479 w 38100"/>
                <a:gd name="connsiteY1" fmla="*/ 33814 h 38100"/>
                <a:gd name="connsiteX2" fmla="*/ 7144 w 38100"/>
                <a:gd name="connsiteY2" fmla="*/ 20479 h 38100"/>
                <a:gd name="connsiteX3" fmla="*/ 20479 w 38100"/>
                <a:gd name="connsiteY3" fmla="*/ 7144 h 38100"/>
                <a:gd name="connsiteX4" fmla="*/ 33814 w 38100"/>
                <a:gd name="connsiteY4" fmla="*/ 20479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3814" y="20479"/>
                  </a:moveTo>
                  <a:cubicBezTo>
                    <a:pt x="33814" y="27843"/>
                    <a:pt x="27843" y="33814"/>
                    <a:pt x="20479" y="33814"/>
                  </a:cubicBezTo>
                  <a:cubicBezTo>
                    <a:pt x="13114" y="33814"/>
                    <a:pt x="7144" y="27843"/>
                    <a:pt x="7144" y="20479"/>
                  </a:cubicBezTo>
                  <a:cubicBezTo>
                    <a:pt x="7144" y="13114"/>
                    <a:pt x="13114" y="7144"/>
                    <a:pt x="20479" y="7144"/>
                  </a:cubicBezTo>
                  <a:cubicBezTo>
                    <a:pt x="27843" y="7144"/>
                    <a:pt x="33814" y="13114"/>
                    <a:pt x="33814" y="2047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70" name="Freeform: Shape 72">
              <a:extLst>
                <a:ext uri="{FF2B5EF4-FFF2-40B4-BE49-F238E27FC236}">
                  <a16:creationId xmlns="" xmlns:a16="http://schemas.microsoft.com/office/drawing/2014/main" id="{C2D9E701-A357-44AD-A58B-F097E46ECAEB}"/>
                </a:ext>
              </a:extLst>
            </p:cNvPr>
            <p:cNvSpPr/>
            <p:nvPr/>
          </p:nvSpPr>
          <p:spPr>
            <a:xfrm rot="10800000">
              <a:off x="-27568" y="302130"/>
              <a:ext cx="8410" cy="8410"/>
            </a:xfrm>
            <a:custGeom>
              <a:avLst/>
              <a:gdLst>
                <a:gd name="connsiteX0" fmla="*/ 33814 w 38100"/>
                <a:gd name="connsiteY0" fmla="*/ 20479 h 38100"/>
                <a:gd name="connsiteX1" fmla="*/ 20479 w 38100"/>
                <a:gd name="connsiteY1" fmla="*/ 33814 h 38100"/>
                <a:gd name="connsiteX2" fmla="*/ 7144 w 38100"/>
                <a:gd name="connsiteY2" fmla="*/ 20479 h 38100"/>
                <a:gd name="connsiteX3" fmla="*/ 20479 w 38100"/>
                <a:gd name="connsiteY3" fmla="*/ 7144 h 38100"/>
                <a:gd name="connsiteX4" fmla="*/ 33814 w 38100"/>
                <a:gd name="connsiteY4" fmla="*/ 20479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3814" y="20479"/>
                  </a:moveTo>
                  <a:cubicBezTo>
                    <a:pt x="33814" y="27843"/>
                    <a:pt x="27843" y="33814"/>
                    <a:pt x="20479" y="33814"/>
                  </a:cubicBezTo>
                  <a:cubicBezTo>
                    <a:pt x="13114" y="33814"/>
                    <a:pt x="7144" y="27843"/>
                    <a:pt x="7144" y="20479"/>
                  </a:cubicBezTo>
                  <a:cubicBezTo>
                    <a:pt x="7144" y="13114"/>
                    <a:pt x="13114" y="7144"/>
                    <a:pt x="20479" y="7144"/>
                  </a:cubicBezTo>
                  <a:cubicBezTo>
                    <a:pt x="27843" y="7144"/>
                    <a:pt x="33814" y="13114"/>
                    <a:pt x="33814" y="2047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71" name="Freeform: Shape 73">
              <a:extLst>
                <a:ext uri="{FF2B5EF4-FFF2-40B4-BE49-F238E27FC236}">
                  <a16:creationId xmlns="" xmlns:a16="http://schemas.microsoft.com/office/drawing/2014/main" id="{F7EE5950-ECA0-43B8-B647-6315EB61268A}"/>
                </a:ext>
              </a:extLst>
            </p:cNvPr>
            <p:cNvSpPr/>
            <p:nvPr/>
          </p:nvSpPr>
          <p:spPr>
            <a:xfrm rot="10800000">
              <a:off x="17425" y="570409"/>
              <a:ext cx="8410" cy="8410"/>
            </a:xfrm>
            <a:custGeom>
              <a:avLst/>
              <a:gdLst>
                <a:gd name="connsiteX0" fmla="*/ 37624 w 38100"/>
                <a:gd name="connsiteY0" fmla="*/ 22384 h 38100"/>
                <a:gd name="connsiteX1" fmla="*/ 22384 w 38100"/>
                <a:gd name="connsiteY1" fmla="*/ 37624 h 38100"/>
                <a:gd name="connsiteX2" fmla="*/ 7144 w 38100"/>
                <a:gd name="connsiteY2" fmla="*/ 22384 h 38100"/>
                <a:gd name="connsiteX3" fmla="*/ 22384 w 38100"/>
                <a:gd name="connsiteY3" fmla="*/ 7144 h 38100"/>
                <a:gd name="connsiteX4" fmla="*/ 37624 w 38100"/>
                <a:gd name="connsiteY4" fmla="*/ 2238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624" y="22384"/>
                  </a:moveTo>
                  <a:cubicBezTo>
                    <a:pt x="37624" y="30801"/>
                    <a:pt x="30801" y="37624"/>
                    <a:pt x="22384" y="37624"/>
                  </a:cubicBezTo>
                  <a:cubicBezTo>
                    <a:pt x="13967" y="37624"/>
                    <a:pt x="7144" y="30801"/>
                    <a:pt x="7144" y="22384"/>
                  </a:cubicBezTo>
                  <a:cubicBezTo>
                    <a:pt x="7144" y="13967"/>
                    <a:pt x="13968" y="7144"/>
                    <a:pt x="22384" y="7144"/>
                  </a:cubicBezTo>
                  <a:cubicBezTo>
                    <a:pt x="30801" y="7144"/>
                    <a:pt x="37624" y="13967"/>
                    <a:pt x="37624" y="2238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72" name="Freeform: Shape 74">
              <a:extLst>
                <a:ext uri="{FF2B5EF4-FFF2-40B4-BE49-F238E27FC236}">
                  <a16:creationId xmlns="" xmlns:a16="http://schemas.microsoft.com/office/drawing/2014/main" id="{CDC137C0-F672-4DF2-87AE-4C4D2C6D15A4}"/>
                </a:ext>
              </a:extLst>
            </p:cNvPr>
            <p:cNvSpPr/>
            <p:nvPr/>
          </p:nvSpPr>
          <p:spPr>
            <a:xfrm rot="10800000">
              <a:off x="17425" y="525836"/>
              <a:ext cx="8410" cy="8410"/>
            </a:xfrm>
            <a:custGeom>
              <a:avLst/>
              <a:gdLst>
                <a:gd name="connsiteX0" fmla="*/ 37624 w 38100"/>
                <a:gd name="connsiteY0" fmla="*/ 22384 h 38100"/>
                <a:gd name="connsiteX1" fmla="*/ 22384 w 38100"/>
                <a:gd name="connsiteY1" fmla="*/ 37624 h 38100"/>
                <a:gd name="connsiteX2" fmla="*/ 7144 w 38100"/>
                <a:gd name="connsiteY2" fmla="*/ 22384 h 38100"/>
                <a:gd name="connsiteX3" fmla="*/ 22384 w 38100"/>
                <a:gd name="connsiteY3" fmla="*/ 7144 h 38100"/>
                <a:gd name="connsiteX4" fmla="*/ 37624 w 38100"/>
                <a:gd name="connsiteY4" fmla="*/ 2238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624" y="22384"/>
                  </a:moveTo>
                  <a:cubicBezTo>
                    <a:pt x="37624" y="30801"/>
                    <a:pt x="30801" y="37624"/>
                    <a:pt x="22384" y="37624"/>
                  </a:cubicBezTo>
                  <a:cubicBezTo>
                    <a:pt x="13967" y="37624"/>
                    <a:pt x="7144" y="30801"/>
                    <a:pt x="7144" y="22384"/>
                  </a:cubicBezTo>
                  <a:cubicBezTo>
                    <a:pt x="7144" y="13967"/>
                    <a:pt x="13968" y="7144"/>
                    <a:pt x="22384" y="7144"/>
                  </a:cubicBezTo>
                  <a:cubicBezTo>
                    <a:pt x="30801" y="7144"/>
                    <a:pt x="37624" y="13967"/>
                    <a:pt x="37624" y="2238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73" name="Freeform: Shape 75">
              <a:extLst>
                <a:ext uri="{FF2B5EF4-FFF2-40B4-BE49-F238E27FC236}">
                  <a16:creationId xmlns="" xmlns:a16="http://schemas.microsoft.com/office/drawing/2014/main" id="{D21F7046-ADF5-42CB-B6AD-9B9DC8CFE1ED}"/>
                </a:ext>
              </a:extLst>
            </p:cNvPr>
            <p:cNvSpPr/>
            <p:nvPr/>
          </p:nvSpPr>
          <p:spPr>
            <a:xfrm rot="10800000">
              <a:off x="17425" y="481053"/>
              <a:ext cx="8410" cy="8410"/>
            </a:xfrm>
            <a:custGeom>
              <a:avLst/>
              <a:gdLst>
                <a:gd name="connsiteX0" fmla="*/ 37624 w 38100"/>
                <a:gd name="connsiteY0" fmla="*/ 22384 h 38100"/>
                <a:gd name="connsiteX1" fmla="*/ 22384 w 38100"/>
                <a:gd name="connsiteY1" fmla="*/ 37624 h 38100"/>
                <a:gd name="connsiteX2" fmla="*/ 7144 w 38100"/>
                <a:gd name="connsiteY2" fmla="*/ 22384 h 38100"/>
                <a:gd name="connsiteX3" fmla="*/ 22384 w 38100"/>
                <a:gd name="connsiteY3" fmla="*/ 7144 h 38100"/>
                <a:gd name="connsiteX4" fmla="*/ 37624 w 38100"/>
                <a:gd name="connsiteY4" fmla="*/ 2238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624" y="22384"/>
                  </a:moveTo>
                  <a:cubicBezTo>
                    <a:pt x="37624" y="30801"/>
                    <a:pt x="30801" y="37624"/>
                    <a:pt x="22384" y="37624"/>
                  </a:cubicBezTo>
                  <a:cubicBezTo>
                    <a:pt x="13967" y="37624"/>
                    <a:pt x="7144" y="30801"/>
                    <a:pt x="7144" y="22384"/>
                  </a:cubicBezTo>
                  <a:cubicBezTo>
                    <a:pt x="7144" y="13967"/>
                    <a:pt x="13968" y="7144"/>
                    <a:pt x="22384" y="7144"/>
                  </a:cubicBezTo>
                  <a:cubicBezTo>
                    <a:pt x="30801" y="7144"/>
                    <a:pt x="37624" y="13967"/>
                    <a:pt x="37624" y="2238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74" name="Freeform: Shape 76">
              <a:extLst>
                <a:ext uri="{FF2B5EF4-FFF2-40B4-BE49-F238E27FC236}">
                  <a16:creationId xmlns="" xmlns:a16="http://schemas.microsoft.com/office/drawing/2014/main" id="{4769F333-215F-40F4-9282-90367AE9A13B}"/>
                </a:ext>
              </a:extLst>
            </p:cNvPr>
            <p:cNvSpPr/>
            <p:nvPr/>
          </p:nvSpPr>
          <p:spPr>
            <a:xfrm rot="10800000">
              <a:off x="17425" y="436480"/>
              <a:ext cx="8410" cy="8410"/>
            </a:xfrm>
            <a:custGeom>
              <a:avLst/>
              <a:gdLst>
                <a:gd name="connsiteX0" fmla="*/ 37624 w 38100"/>
                <a:gd name="connsiteY0" fmla="*/ 22384 h 38100"/>
                <a:gd name="connsiteX1" fmla="*/ 22384 w 38100"/>
                <a:gd name="connsiteY1" fmla="*/ 37624 h 38100"/>
                <a:gd name="connsiteX2" fmla="*/ 7144 w 38100"/>
                <a:gd name="connsiteY2" fmla="*/ 22384 h 38100"/>
                <a:gd name="connsiteX3" fmla="*/ 22384 w 38100"/>
                <a:gd name="connsiteY3" fmla="*/ 7144 h 38100"/>
                <a:gd name="connsiteX4" fmla="*/ 37624 w 38100"/>
                <a:gd name="connsiteY4" fmla="*/ 2238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624" y="22384"/>
                  </a:moveTo>
                  <a:cubicBezTo>
                    <a:pt x="37624" y="30801"/>
                    <a:pt x="30801" y="37624"/>
                    <a:pt x="22384" y="37624"/>
                  </a:cubicBezTo>
                  <a:cubicBezTo>
                    <a:pt x="13967" y="37624"/>
                    <a:pt x="7144" y="30801"/>
                    <a:pt x="7144" y="22384"/>
                  </a:cubicBezTo>
                  <a:cubicBezTo>
                    <a:pt x="7144" y="13967"/>
                    <a:pt x="13968" y="7144"/>
                    <a:pt x="22384" y="7144"/>
                  </a:cubicBezTo>
                  <a:cubicBezTo>
                    <a:pt x="30801" y="7144"/>
                    <a:pt x="37624" y="13967"/>
                    <a:pt x="37624" y="2238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75" name="Freeform: Shape 77">
              <a:extLst>
                <a:ext uri="{FF2B5EF4-FFF2-40B4-BE49-F238E27FC236}">
                  <a16:creationId xmlns="" xmlns:a16="http://schemas.microsoft.com/office/drawing/2014/main" id="{97B2908D-2B4D-4519-BB1D-4455B68559E0}"/>
                </a:ext>
              </a:extLst>
            </p:cNvPr>
            <p:cNvSpPr/>
            <p:nvPr/>
          </p:nvSpPr>
          <p:spPr>
            <a:xfrm rot="10800000">
              <a:off x="17425" y="391906"/>
              <a:ext cx="8410" cy="8410"/>
            </a:xfrm>
            <a:custGeom>
              <a:avLst/>
              <a:gdLst>
                <a:gd name="connsiteX0" fmla="*/ 37624 w 38100"/>
                <a:gd name="connsiteY0" fmla="*/ 22384 h 38100"/>
                <a:gd name="connsiteX1" fmla="*/ 22384 w 38100"/>
                <a:gd name="connsiteY1" fmla="*/ 37624 h 38100"/>
                <a:gd name="connsiteX2" fmla="*/ 7144 w 38100"/>
                <a:gd name="connsiteY2" fmla="*/ 22384 h 38100"/>
                <a:gd name="connsiteX3" fmla="*/ 22384 w 38100"/>
                <a:gd name="connsiteY3" fmla="*/ 7144 h 38100"/>
                <a:gd name="connsiteX4" fmla="*/ 37624 w 38100"/>
                <a:gd name="connsiteY4" fmla="*/ 2238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624" y="22384"/>
                  </a:moveTo>
                  <a:cubicBezTo>
                    <a:pt x="37624" y="30801"/>
                    <a:pt x="30801" y="37624"/>
                    <a:pt x="22384" y="37624"/>
                  </a:cubicBezTo>
                  <a:cubicBezTo>
                    <a:pt x="13967" y="37624"/>
                    <a:pt x="7144" y="30801"/>
                    <a:pt x="7144" y="22384"/>
                  </a:cubicBezTo>
                  <a:cubicBezTo>
                    <a:pt x="7144" y="13967"/>
                    <a:pt x="13968" y="7144"/>
                    <a:pt x="22384" y="7144"/>
                  </a:cubicBezTo>
                  <a:cubicBezTo>
                    <a:pt x="30801" y="7144"/>
                    <a:pt x="37624" y="13967"/>
                    <a:pt x="37624" y="2238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76" name="Freeform: Shape 78">
              <a:extLst>
                <a:ext uri="{FF2B5EF4-FFF2-40B4-BE49-F238E27FC236}">
                  <a16:creationId xmlns="" xmlns:a16="http://schemas.microsoft.com/office/drawing/2014/main" id="{933C04A3-7DDA-40C8-AAFE-1C56525EA2EC}"/>
                </a:ext>
              </a:extLst>
            </p:cNvPr>
            <p:cNvSpPr/>
            <p:nvPr/>
          </p:nvSpPr>
          <p:spPr>
            <a:xfrm rot="10800000">
              <a:off x="17425" y="347333"/>
              <a:ext cx="8410" cy="8410"/>
            </a:xfrm>
            <a:custGeom>
              <a:avLst/>
              <a:gdLst>
                <a:gd name="connsiteX0" fmla="*/ 37624 w 38100"/>
                <a:gd name="connsiteY0" fmla="*/ 22384 h 38100"/>
                <a:gd name="connsiteX1" fmla="*/ 22384 w 38100"/>
                <a:gd name="connsiteY1" fmla="*/ 37624 h 38100"/>
                <a:gd name="connsiteX2" fmla="*/ 7144 w 38100"/>
                <a:gd name="connsiteY2" fmla="*/ 22384 h 38100"/>
                <a:gd name="connsiteX3" fmla="*/ 22384 w 38100"/>
                <a:gd name="connsiteY3" fmla="*/ 7144 h 38100"/>
                <a:gd name="connsiteX4" fmla="*/ 37624 w 38100"/>
                <a:gd name="connsiteY4" fmla="*/ 2238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624" y="22384"/>
                  </a:moveTo>
                  <a:cubicBezTo>
                    <a:pt x="37624" y="30801"/>
                    <a:pt x="30801" y="37624"/>
                    <a:pt x="22384" y="37624"/>
                  </a:cubicBezTo>
                  <a:cubicBezTo>
                    <a:pt x="13967" y="37624"/>
                    <a:pt x="7144" y="30801"/>
                    <a:pt x="7144" y="22384"/>
                  </a:cubicBezTo>
                  <a:cubicBezTo>
                    <a:pt x="7144" y="13967"/>
                    <a:pt x="13968" y="7144"/>
                    <a:pt x="22384" y="7144"/>
                  </a:cubicBezTo>
                  <a:cubicBezTo>
                    <a:pt x="30801" y="7144"/>
                    <a:pt x="37624" y="13967"/>
                    <a:pt x="37624" y="2238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77" name="Freeform: Shape 79">
              <a:extLst>
                <a:ext uri="{FF2B5EF4-FFF2-40B4-BE49-F238E27FC236}">
                  <a16:creationId xmlns="" xmlns:a16="http://schemas.microsoft.com/office/drawing/2014/main" id="{D1945F28-FDE9-423A-B2FD-9756DEC8A1FE}"/>
                </a:ext>
              </a:extLst>
            </p:cNvPr>
            <p:cNvSpPr/>
            <p:nvPr/>
          </p:nvSpPr>
          <p:spPr>
            <a:xfrm rot="10800000">
              <a:off x="17425" y="302550"/>
              <a:ext cx="8410" cy="8410"/>
            </a:xfrm>
            <a:custGeom>
              <a:avLst/>
              <a:gdLst>
                <a:gd name="connsiteX0" fmla="*/ 37624 w 38100"/>
                <a:gd name="connsiteY0" fmla="*/ 22384 h 38100"/>
                <a:gd name="connsiteX1" fmla="*/ 22384 w 38100"/>
                <a:gd name="connsiteY1" fmla="*/ 37624 h 38100"/>
                <a:gd name="connsiteX2" fmla="*/ 7144 w 38100"/>
                <a:gd name="connsiteY2" fmla="*/ 22384 h 38100"/>
                <a:gd name="connsiteX3" fmla="*/ 22384 w 38100"/>
                <a:gd name="connsiteY3" fmla="*/ 7144 h 38100"/>
                <a:gd name="connsiteX4" fmla="*/ 37624 w 38100"/>
                <a:gd name="connsiteY4" fmla="*/ 2238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624" y="22384"/>
                  </a:moveTo>
                  <a:cubicBezTo>
                    <a:pt x="37624" y="30801"/>
                    <a:pt x="30801" y="37624"/>
                    <a:pt x="22384" y="37624"/>
                  </a:cubicBezTo>
                  <a:cubicBezTo>
                    <a:pt x="13967" y="37624"/>
                    <a:pt x="7144" y="30801"/>
                    <a:pt x="7144" y="22384"/>
                  </a:cubicBezTo>
                  <a:cubicBezTo>
                    <a:pt x="7144" y="13967"/>
                    <a:pt x="13968" y="7144"/>
                    <a:pt x="22384" y="7144"/>
                  </a:cubicBezTo>
                  <a:cubicBezTo>
                    <a:pt x="30801" y="7144"/>
                    <a:pt x="37624" y="13967"/>
                    <a:pt x="37624" y="2238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78" name="Freeform: Shape 80">
              <a:extLst>
                <a:ext uri="{FF2B5EF4-FFF2-40B4-BE49-F238E27FC236}">
                  <a16:creationId xmlns="" xmlns:a16="http://schemas.microsoft.com/office/drawing/2014/main" id="{76B13175-23E2-453B-B9A2-B573DBD9535B}"/>
                </a:ext>
              </a:extLst>
            </p:cNvPr>
            <p:cNvSpPr/>
            <p:nvPr/>
          </p:nvSpPr>
          <p:spPr>
            <a:xfrm rot="10800000">
              <a:off x="60316" y="568727"/>
              <a:ext cx="10513" cy="10513"/>
            </a:xfrm>
            <a:custGeom>
              <a:avLst/>
              <a:gdLst>
                <a:gd name="connsiteX0" fmla="*/ 41434 w 47625"/>
                <a:gd name="connsiteY0" fmla="*/ 24289 h 47625"/>
                <a:gd name="connsiteX1" fmla="*/ 24289 w 47625"/>
                <a:gd name="connsiteY1" fmla="*/ 41434 h 47625"/>
                <a:gd name="connsiteX2" fmla="*/ 7144 w 47625"/>
                <a:gd name="connsiteY2" fmla="*/ 24289 h 47625"/>
                <a:gd name="connsiteX3" fmla="*/ 24289 w 47625"/>
                <a:gd name="connsiteY3" fmla="*/ 7144 h 47625"/>
                <a:gd name="connsiteX4" fmla="*/ 41434 w 47625"/>
                <a:gd name="connsiteY4" fmla="*/ 24289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1434" y="24289"/>
                  </a:moveTo>
                  <a:cubicBezTo>
                    <a:pt x="41434" y="33758"/>
                    <a:pt x="33758" y="41434"/>
                    <a:pt x="24289" y="41434"/>
                  </a:cubicBezTo>
                  <a:cubicBezTo>
                    <a:pt x="14820" y="41434"/>
                    <a:pt x="7144" y="33758"/>
                    <a:pt x="7144" y="24289"/>
                  </a:cubicBezTo>
                  <a:cubicBezTo>
                    <a:pt x="7144" y="14820"/>
                    <a:pt x="14820" y="7144"/>
                    <a:pt x="24289" y="7144"/>
                  </a:cubicBezTo>
                  <a:cubicBezTo>
                    <a:pt x="33758" y="7144"/>
                    <a:pt x="41434" y="14820"/>
                    <a:pt x="41434" y="2428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79" name="Freeform: Shape 81">
              <a:extLst>
                <a:ext uri="{FF2B5EF4-FFF2-40B4-BE49-F238E27FC236}">
                  <a16:creationId xmlns="" xmlns:a16="http://schemas.microsoft.com/office/drawing/2014/main" id="{8575DB90-77B5-4FFE-BBAC-03B5F1B5E6F8}"/>
                </a:ext>
              </a:extLst>
            </p:cNvPr>
            <p:cNvSpPr/>
            <p:nvPr/>
          </p:nvSpPr>
          <p:spPr>
            <a:xfrm rot="10800000">
              <a:off x="60316" y="524154"/>
              <a:ext cx="10513" cy="10513"/>
            </a:xfrm>
            <a:custGeom>
              <a:avLst/>
              <a:gdLst>
                <a:gd name="connsiteX0" fmla="*/ 41434 w 47625"/>
                <a:gd name="connsiteY0" fmla="*/ 24289 h 47625"/>
                <a:gd name="connsiteX1" fmla="*/ 24289 w 47625"/>
                <a:gd name="connsiteY1" fmla="*/ 41434 h 47625"/>
                <a:gd name="connsiteX2" fmla="*/ 7144 w 47625"/>
                <a:gd name="connsiteY2" fmla="*/ 24289 h 47625"/>
                <a:gd name="connsiteX3" fmla="*/ 24289 w 47625"/>
                <a:gd name="connsiteY3" fmla="*/ 7144 h 47625"/>
                <a:gd name="connsiteX4" fmla="*/ 41434 w 47625"/>
                <a:gd name="connsiteY4" fmla="*/ 24289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1434" y="24289"/>
                  </a:moveTo>
                  <a:cubicBezTo>
                    <a:pt x="41434" y="33758"/>
                    <a:pt x="33758" y="41434"/>
                    <a:pt x="24289" y="41434"/>
                  </a:cubicBezTo>
                  <a:cubicBezTo>
                    <a:pt x="14820" y="41434"/>
                    <a:pt x="7144" y="33758"/>
                    <a:pt x="7144" y="24289"/>
                  </a:cubicBezTo>
                  <a:cubicBezTo>
                    <a:pt x="7144" y="14820"/>
                    <a:pt x="14820" y="7144"/>
                    <a:pt x="24289" y="7144"/>
                  </a:cubicBezTo>
                  <a:cubicBezTo>
                    <a:pt x="33758" y="7144"/>
                    <a:pt x="41434" y="14820"/>
                    <a:pt x="41434" y="2428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80" name="Freeform: Shape 82">
              <a:extLst>
                <a:ext uri="{FF2B5EF4-FFF2-40B4-BE49-F238E27FC236}">
                  <a16:creationId xmlns="" xmlns:a16="http://schemas.microsoft.com/office/drawing/2014/main" id="{E4E57C7A-3801-4A24-97CC-EC54F9BF86A6}"/>
                </a:ext>
              </a:extLst>
            </p:cNvPr>
            <p:cNvSpPr/>
            <p:nvPr/>
          </p:nvSpPr>
          <p:spPr>
            <a:xfrm rot="10800000">
              <a:off x="60316" y="479371"/>
              <a:ext cx="10513" cy="10513"/>
            </a:xfrm>
            <a:custGeom>
              <a:avLst/>
              <a:gdLst>
                <a:gd name="connsiteX0" fmla="*/ 41434 w 47625"/>
                <a:gd name="connsiteY0" fmla="*/ 24289 h 47625"/>
                <a:gd name="connsiteX1" fmla="*/ 24289 w 47625"/>
                <a:gd name="connsiteY1" fmla="*/ 41434 h 47625"/>
                <a:gd name="connsiteX2" fmla="*/ 7144 w 47625"/>
                <a:gd name="connsiteY2" fmla="*/ 24289 h 47625"/>
                <a:gd name="connsiteX3" fmla="*/ 24289 w 47625"/>
                <a:gd name="connsiteY3" fmla="*/ 7144 h 47625"/>
                <a:gd name="connsiteX4" fmla="*/ 41434 w 47625"/>
                <a:gd name="connsiteY4" fmla="*/ 24289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1434" y="24289"/>
                  </a:moveTo>
                  <a:cubicBezTo>
                    <a:pt x="41434" y="33758"/>
                    <a:pt x="33758" y="41434"/>
                    <a:pt x="24289" y="41434"/>
                  </a:cubicBezTo>
                  <a:cubicBezTo>
                    <a:pt x="14820" y="41434"/>
                    <a:pt x="7144" y="33758"/>
                    <a:pt x="7144" y="24289"/>
                  </a:cubicBezTo>
                  <a:cubicBezTo>
                    <a:pt x="7144" y="14820"/>
                    <a:pt x="14820" y="7144"/>
                    <a:pt x="24289" y="7144"/>
                  </a:cubicBezTo>
                  <a:cubicBezTo>
                    <a:pt x="33758" y="7144"/>
                    <a:pt x="41434" y="14820"/>
                    <a:pt x="41434" y="2428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81" name="Freeform: Shape 83">
              <a:extLst>
                <a:ext uri="{FF2B5EF4-FFF2-40B4-BE49-F238E27FC236}">
                  <a16:creationId xmlns="" xmlns:a16="http://schemas.microsoft.com/office/drawing/2014/main" id="{0C9ABD37-BC1D-439A-A611-D19CD621BDD3}"/>
                </a:ext>
              </a:extLst>
            </p:cNvPr>
            <p:cNvSpPr/>
            <p:nvPr/>
          </p:nvSpPr>
          <p:spPr>
            <a:xfrm rot="10800000">
              <a:off x="60316" y="434798"/>
              <a:ext cx="10513" cy="10513"/>
            </a:xfrm>
            <a:custGeom>
              <a:avLst/>
              <a:gdLst>
                <a:gd name="connsiteX0" fmla="*/ 41434 w 47625"/>
                <a:gd name="connsiteY0" fmla="*/ 24289 h 47625"/>
                <a:gd name="connsiteX1" fmla="*/ 24289 w 47625"/>
                <a:gd name="connsiteY1" fmla="*/ 41434 h 47625"/>
                <a:gd name="connsiteX2" fmla="*/ 7144 w 47625"/>
                <a:gd name="connsiteY2" fmla="*/ 24289 h 47625"/>
                <a:gd name="connsiteX3" fmla="*/ 24289 w 47625"/>
                <a:gd name="connsiteY3" fmla="*/ 7144 h 47625"/>
                <a:gd name="connsiteX4" fmla="*/ 41434 w 47625"/>
                <a:gd name="connsiteY4" fmla="*/ 24289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1434" y="24289"/>
                  </a:moveTo>
                  <a:cubicBezTo>
                    <a:pt x="41434" y="33758"/>
                    <a:pt x="33758" y="41434"/>
                    <a:pt x="24289" y="41434"/>
                  </a:cubicBezTo>
                  <a:cubicBezTo>
                    <a:pt x="14820" y="41434"/>
                    <a:pt x="7144" y="33758"/>
                    <a:pt x="7144" y="24289"/>
                  </a:cubicBezTo>
                  <a:cubicBezTo>
                    <a:pt x="7144" y="14820"/>
                    <a:pt x="14820" y="7144"/>
                    <a:pt x="24289" y="7144"/>
                  </a:cubicBezTo>
                  <a:cubicBezTo>
                    <a:pt x="33758" y="7144"/>
                    <a:pt x="41434" y="14820"/>
                    <a:pt x="41434" y="2428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82" name="Freeform: Shape 84">
              <a:extLst>
                <a:ext uri="{FF2B5EF4-FFF2-40B4-BE49-F238E27FC236}">
                  <a16:creationId xmlns="" xmlns:a16="http://schemas.microsoft.com/office/drawing/2014/main" id="{22C05A0D-3BB8-4A06-B0AA-9941B4C89259}"/>
                </a:ext>
              </a:extLst>
            </p:cNvPr>
            <p:cNvSpPr/>
            <p:nvPr/>
          </p:nvSpPr>
          <p:spPr>
            <a:xfrm rot="10800000">
              <a:off x="60316" y="390224"/>
              <a:ext cx="10513" cy="10513"/>
            </a:xfrm>
            <a:custGeom>
              <a:avLst/>
              <a:gdLst>
                <a:gd name="connsiteX0" fmla="*/ 41434 w 47625"/>
                <a:gd name="connsiteY0" fmla="*/ 24289 h 47625"/>
                <a:gd name="connsiteX1" fmla="*/ 24289 w 47625"/>
                <a:gd name="connsiteY1" fmla="*/ 41434 h 47625"/>
                <a:gd name="connsiteX2" fmla="*/ 7144 w 47625"/>
                <a:gd name="connsiteY2" fmla="*/ 24289 h 47625"/>
                <a:gd name="connsiteX3" fmla="*/ 24289 w 47625"/>
                <a:gd name="connsiteY3" fmla="*/ 7144 h 47625"/>
                <a:gd name="connsiteX4" fmla="*/ 41434 w 47625"/>
                <a:gd name="connsiteY4" fmla="*/ 24289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1434" y="24289"/>
                  </a:moveTo>
                  <a:cubicBezTo>
                    <a:pt x="41434" y="33758"/>
                    <a:pt x="33758" y="41434"/>
                    <a:pt x="24289" y="41434"/>
                  </a:cubicBezTo>
                  <a:cubicBezTo>
                    <a:pt x="14820" y="41434"/>
                    <a:pt x="7144" y="33758"/>
                    <a:pt x="7144" y="24289"/>
                  </a:cubicBezTo>
                  <a:cubicBezTo>
                    <a:pt x="7144" y="14820"/>
                    <a:pt x="14820" y="7144"/>
                    <a:pt x="24289" y="7144"/>
                  </a:cubicBezTo>
                  <a:cubicBezTo>
                    <a:pt x="33758" y="7144"/>
                    <a:pt x="41434" y="14820"/>
                    <a:pt x="41434" y="2428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83" name="Freeform: Shape 85">
              <a:extLst>
                <a:ext uri="{FF2B5EF4-FFF2-40B4-BE49-F238E27FC236}">
                  <a16:creationId xmlns="" xmlns:a16="http://schemas.microsoft.com/office/drawing/2014/main" id="{60E204E1-8CCE-464C-8333-706FD24A6443}"/>
                </a:ext>
              </a:extLst>
            </p:cNvPr>
            <p:cNvSpPr/>
            <p:nvPr/>
          </p:nvSpPr>
          <p:spPr>
            <a:xfrm rot="10800000">
              <a:off x="60316" y="345651"/>
              <a:ext cx="10513" cy="10513"/>
            </a:xfrm>
            <a:custGeom>
              <a:avLst/>
              <a:gdLst>
                <a:gd name="connsiteX0" fmla="*/ 41434 w 47625"/>
                <a:gd name="connsiteY0" fmla="*/ 24289 h 47625"/>
                <a:gd name="connsiteX1" fmla="*/ 24289 w 47625"/>
                <a:gd name="connsiteY1" fmla="*/ 41434 h 47625"/>
                <a:gd name="connsiteX2" fmla="*/ 7144 w 47625"/>
                <a:gd name="connsiteY2" fmla="*/ 24289 h 47625"/>
                <a:gd name="connsiteX3" fmla="*/ 24289 w 47625"/>
                <a:gd name="connsiteY3" fmla="*/ 7144 h 47625"/>
                <a:gd name="connsiteX4" fmla="*/ 41434 w 47625"/>
                <a:gd name="connsiteY4" fmla="*/ 24289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1434" y="24289"/>
                  </a:moveTo>
                  <a:cubicBezTo>
                    <a:pt x="41434" y="33758"/>
                    <a:pt x="33758" y="41434"/>
                    <a:pt x="24289" y="41434"/>
                  </a:cubicBezTo>
                  <a:cubicBezTo>
                    <a:pt x="14820" y="41434"/>
                    <a:pt x="7144" y="33758"/>
                    <a:pt x="7144" y="24289"/>
                  </a:cubicBezTo>
                  <a:cubicBezTo>
                    <a:pt x="7144" y="14820"/>
                    <a:pt x="14820" y="7144"/>
                    <a:pt x="24289" y="7144"/>
                  </a:cubicBezTo>
                  <a:cubicBezTo>
                    <a:pt x="33758" y="7144"/>
                    <a:pt x="41434" y="14820"/>
                    <a:pt x="41434" y="2428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84" name="Freeform: Shape 86">
              <a:extLst>
                <a:ext uri="{FF2B5EF4-FFF2-40B4-BE49-F238E27FC236}">
                  <a16:creationId xmlns="" xmlns:a16="http://schemas.microsoft.com/office/drawing/2014/main" id="{13A6E5BA-8ABD-4EFA-9DDE-282F8D2968AB}"/>
                </a:ext>
              </a:extLst>
            </p:cNvPr>
            <p:cNvSpPr/>
            <p:nvPr/>
          </p:nvSpPr>
          <p:spPr>
            <a:xfrm rot="10800000">
              <a:off x="60316" y="300868"/>
              <a:ext cx="10513" cy="10513"/>
            </a:xfrm>
            <a:custGeom>
              <a:avLst/>
              <a:gdLst>
                <a:gd name="connsiteX0" fmla="*/ 41434 w 47625"/>
                <a:gd name="connsiteY0" fmla="*/ 24289 h 47625"/>
                <a:gd name="connsiteX1" fmla="*/ 24289 w 47625"/>
                <a:gd name="connsiteY1" fmla="*/ 41434 h 47625"/>
                <a:gd name="connsiteX2" fmla="*/ 7144 w 47625"/>
                <a:gd name="connsiteY2" fmla="*/ 24289 h 47625"/>
                <a:gd name="connsiteX3" fmla="*/ 24289 w 47625"/>
                <a:gd name="connsiteY3" fmla="*/ 7144 h 47625"/>
                <a:gd name="connsiteX4" fmla="*/ 41434 w 47625"/>
                <a:gd name="connsiteY4" fmla="*/ 24289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1434" y="24289"/>
                  </a:moveTo>
                  <a:cubicBezTo>
                    <a:pt x="41434" y="33758"/>
                    <a:pt x="33758" y="41434"/>
                    <a:pt x="24289" y="41434"/>
                  </a:cubicBezTo>
                  <a:cubicBezTo>
                    <a:pt x="14820" y="41434"/>
                    <a:pt x="7144" y="33758"/>
                    <a:pt x="7144" y="24289"/>
                  </a:cubicBezTo>
                  <a:cubicBezTo>
                    <a:pt x="7144" y="14820"/>
                    <a:pt x="14820" y="7144"/>
                    <a:pt x="24289" y="7144"/>
                  </a:cubicBezTo>
                  <a:cubicBezTo>
                    <a:pt x="33758" y="7144"/>
                    <a:pt x="41434" y="14820"/>
                    <a:pt x="41434" y="2428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85" name="Freeform: Shape 87">
              <a:extLst>
                <a:ext uri="{FF2B5EF4-FFF2-40B4-BE49-F238E27FC236}">
                  <a16:creationId xmlns="" xmlns:a16="http://schemas.microsoft.com/office/drawing/2014/main" id="{3021313F-0198-44B9-BA26-AACCA9571A4D}"/>
                </a:ext>
              </a:extLst>
            </p:cNvPr>
            <p:cNvSpPr/>
            <p:nvPr/>
          </p:nvSpPr>
          <p:spPr>
            <a:xfrm rot="10800000">
              <a:off x="105099" y="568937"/>
              <a:ext cx="10513" cy="10513"/>
            </a:xfrm>
            <a:custGeom>
              <a:avLst/>
              <a:gdLst>
                <a:gd name="connsiteX0" fmla="*/ 43339 w 47625"/>
                <a:gd name="connsiteY0" fmla="*/ 25241 h 47625"/>
                <a:gd name="connsiteX1" fmla="*/ 25241 w 47625"/>
                <a:gd name="connsiteY1" fmla="*/ 43339 h 47625"/>
                <a:gd name="connsiteX2" fmla="*/ 7143 w 47625"/>
                <a:gd name="connsiteY2" fmla="*/ 25241 h 47625"/>
                <a:gd name="connsiteX3" fmla="*/ 25241 w 47625"/>
                <a:gd name="connsiteY3" fmla="*/ 7144 h 47625"/>
                <a:gd name="connsiteX4" fmla="*/ 43339 w 47625"/>
                <a:gd name="connsiteY4" fmla="*/ 25241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3339" y="25241"/>
                  </a:moveTo>
                  <a:cubicBezTo>
                    <a:pt x="43339" y="35236"/>
                    <a:pt x="35236" y="43339"/>
                    <a:pt x="25241" y="43339"/>
                  </a:cubicBezTo>
                  <a:cubicBezTo>
                    <a:pt x="15246" y="43339"/>
                    <a:pt x="7143" y="35236"/>
                    <a:pt x="7143" y="25241"/>
                  </a:cubicBezTo>
                  <a:cubicBezTo>
                    <a:pt x="7143" y="15246"/>
                    <a:pt x="15246" y="7144"/>
                    <a:pt x="25241" y="7144"/>
                  </a:cubicBezTo>
                  <a:cubicBezTo>
                    <a:pt x="35236" y="7144"/>
                    <a:pt x="43339" y="15246"/>
                    <a:pt x="43339" y="2524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86" name="Freeform: Shape 88">
              <a:extLst>
                <a:ext uri="{FF2B5EF4-FFF2-40B4-BE49-F238E27FC236}">
                  <a16:creationId xmlns="" xmlns:a16="http://schemas.microsoft.com/office/drawing/2014/main" id="{9876FA25-9147-44AF-A651-B63C695DC620}"/>
                </a:ext>
              </a:extLst>
            </p:cNvPr>
            <p:cNvSpPr/>
            <p:nvPr/>
          </p:nvSpPr>
          <p:spPr>
            <a:xfrm rot="10800000">
              <a:off x="105099" y="524364"/>
              <a:ext cx="10513" cy="10513"/>
            </a:xfrm>
            <a:custGeom>
              <a:avLst/>
              <a:gdLst>
                <a:gd name="connsiteX0" fmla="*/ 43339 w 47625"/>
                <a:gd name="connsiteY0" fmla="*/ 25241 h 47625"/>
                <a:gd name="connsiteX1" fmla="*/ 25241 w 47625"/>
                <a:gd name="connsiteY1" fmla="*/ 43339 h 47625"/>
                <a:gd name="connsiteX2" fmla="*/ 7143 w 47625"/>
                <a:gd name="connsiteY2" fmla="*/ 25241 h 47625"/>
                <a:gd name="connsiteX3" fmla="*/ 25241 w 47625"/>
                <a:gd name="connsiteY3" fmla="*/ 7144 h 47625"/>
                <a:gd name="connsiteX4" fmla="*/ 43339 w 47625"/>
                <a:gd name="connsiteY4" fmla="*/ 25241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3339" y="25241"/>
                  </a:moveTo>
                  <a:cubicBezTo>
                    <a:pt x="43339" y="35236"/>
                    <a:pt x="35236" y="43339"/>
                    <a:pt x="25241" y="43339"/>
                  </a:cubicBezTo>
                  <a:cubicBezTo>
                    <a:pt x="15246" y="43339"/>
                    <a:pt x="7143" y="35236"/>
                    <a:pt x="7143" y="25241"/>
                  </a:cubicBezTo>
                  <a:cubicBezTo>
                    <a:pt x="7143" y="15246"/>
                    <a:pt x="15246" y="7144"/>
                    <a:pt x="25241" y="7144"/>
                  </a:cubicBezTo>
                  <a:cubicBezTo>
                    <a:pt x="35236" y="7144"/>
                    <a:pt x="43339" y="15246"/>
                    <a:pt x="43339" y="2524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87" name="Freeform: Shape 89">
              <a:extLst>
                <a:ext uri="{FF2B5EF4-FFF2-40B4-BE49-F238E27FC236}">
                  <a16:creationId xmlns="" xmlns:a16="http://schemas.microsoft.com/office/drawing/2014/main" id="{83CE1189-FD26-43C1-AA9F-9266AB226436}"/>
                </a:ext>
              </a:extLst>
            </p:cNvPr>
            <p:cNvSpPr/>
            <p:nvPr/>
          </p:nvSpPr>
          <p:spPr>
            <a:xfrm rot="10800000">
              <a:off x="105099" y="479581"/>
              <a:ext cx="10513" cy="10513"/>
            </a:xfrm>
            <a:custGeom>
              <a:avLst/>
              <a:gdLst>
                <a:gd name="connsiteX0" fmla="*/ 43339 w 47625"/>
                <a:gd name="connsiteY0" fmla="*/ 25241 h 47625"/>
                <a:gd name="connsiteX1" fmla="*/ 25241 w 47625"/>
                <a:gd name="connsiteY1" fmla="*/ 43339 h 47625"/>
                <a:gd name="connsiteX2" fmla="*/ 7143 w 47625"/>
                <a:gd name="connsiteY2" fmla="*/ 25241 h 47625"/>
                <a:gd name="connsiteX3" fmla="*/ 25241 w 47625"/>
                <a:gd name="connsiteY3" fmla="*/ 7144 h 47625"/>
                <a:gd name="connsiteX4" fmla="*/ 43339 w 47625"/>
                <a:gd name="connsiteY4" fmla="*/ 25241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3339" y="25241"/>
                  </a:moveTo>
                  <a:cubicBezTo>
                    <a:pt x="43339" y="35236"/>
                    <a:pt x="35236" y="43339"/>
                    <a:pt x="25241" y="43339"/>
                  </a:cubicBezTo>
                  <a:cubicBezTo>
                    <a:pt x="15246" y="43339"/>
                    <a:pt x="7143" y="35236"/>
                    <a:pt x="7143" y="25241"/>
                  </a:cubicBezTo>
                  <a:cubicBezTo>
                    <a:pt x="7143" y="15246"/>
                    <a:pt x="15246" y="7144"/>
                    <a:pt x="25241" y="7144"/>
                  </a:cubicBezTo>
                  <a:cubicBezTo>
                    <a:pt x="35236" y="7144"/>
                    <a:pt x="43339" y="15246"/>
                    <a:pt x="43339" y="2524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88" name="Freeform: Shape 90">
              <a:extLst>
                <a:ext uri="{FF2B5EF4-FFF2-40B4-BE49-F238E27FC236}">
                  <a16:creationId xmlns="" xmlns:a16="http://schemas.microsoft.com/office/drawing/2014/main" id="{A4156075-3CE4-4487-8666-8F2CCEFD44D9}"/>
                </a:ext>
              </a:extLst>
            </p:cNvPr>
            <p:cNvSpPr/>
            <p:nvPr/>
          </p:nvSpPr>
          <p:spPr>
            <a:xfrm rot="10800000">
              <a:off x="105099" y="435008"/>
              <a:ext cx="10513" cy="10513"/>
            </a:xfrm>
            <a:custGeom>
              <a:avLst/>
              <a:gdLst>
                <a:gd name="connsiteX0" fmla="*/ 43339 w 47625"/>
                <a:gd name="connsiteY0" fmla="*/ 25241 h 47625"/>
                <a:gd name="connsiteX1" fmla="*/ 25241 w 47625"/>
                <a:gd name="connsiteY1" fmla="*/ 43339 h 47625"/>
                <a:gd name="connsiteX2" fmla="*/ 7143 w 47625"/>
                <a:gd name="connsiteY2" fmla="*/ 25241 h 47625"/>
                <a:gd name="connsiteX3" fmla="*/ 25241 w 47625"/>
                <a:gd name="connsiteY3" fmla="*/ 7144 h 47625"/>
                <a:gd name="connsiteX4" fmla="*/ 43339 w 47625"/>
                <a:gd name="connsiteY4" fmla="*/ 25241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3339" y="25241"/>
                  </a:moveTo>
                  <a:cubicBezTo>
                    <a:pt x="43339" y="35236"/>
                    <a:pt x="35236" y="43339"/>
                    <a:pt x="25241" y="43339"/>
                  </a:cubicBezTo>
                  <a:cubicBezTo>
                    <a:pt x="15246" y="43339"/>
                    <a:pt x="7143" y="35236"/>
                    <a:pt x="7143" y="25241"/>
                  </a:cubicBezTo>
                  <a:cubicBezTo>
                    <a:pt x="7143" y="15246"/>
                    <a:pt x="15246" y="7144"/>
                    <a:pt x="25241" y="7144"/>
                  </a:cubicBezTo>
                  <a:cubicBezTo>
                    <a:pt x="35236" y="7144"/>
                    <a:pt x="43339" y="15246"/>
                    <a:pt x="43339" y="2524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89" name="Freeform: Shape 91">
              <a:extLst>
                <a:ext uri="{FF2B5EF4-FFF2-40B4-BE49-F238E27FC236}">
                  <a16:creationId xmlns="" xmlns:a16="http://schemas.microsoft.com/office/drawing/2014/main" id="{363CF3D7-D37D-46BF-A880-C95F75AACB27}"/>
                </a:ext>
              </a:extLst>
            </p:cNvPr>
            <p:cNvSpPr/>
            <p:nvPr/>
          </p:nvSpPr>
          <p:spPr>
            <a:xfrm rot="10800000">
              <a:off x="105099" y="390435"/>
              <a:ext cx="10513" cy="10513"/>
            </a:xfrm>
            <a:custGeom>
              <a:avLst/>
              <a:gdLst>
                <a:gd name="connsiteX0" fmla="*/ 43339 w 47625"/>
                <a:gd name="connsiteY0" fmla="*/ 25241 h 47625"/>
                <a:gd name="connsiteX1" fmla="*/ 25241 w 47625"/>
                <a:gd name="connsiteY1" fmla="*/ 43339 h 47625"/>
                <a:gd name="connsiteX2" fmla="*/ 7143 w 47625"/>
                <a:gd name="connsiteY2" fmla="*/ 25241 h 47625"/>
                <a:gd name="connsiteX3" fmla="*/ 25241 w 47625"/>
                <a:gd name="connsiteY3" fmla="*/ 7144 h 47625"/>
                <a:gd name="connsiteX4" fmla="*/ 43339 w 47625"/>
                <a:gd name="connsiteY4" fmla="*/ 25241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3339" y="25241"/>
                  </a:moveTo>
                  <a:cubicBezTo>
                    <a:pt x="43339" y="35236"/>
                    <a:pt x="35236" y="43339"/>
                    <a:pt x="25241" y="43339"/>
                  </a:cubicBezTo>
                  <a:cubicBezTo>
                    <a:pt x="15246" y="43339"/>
                    <a:pt x="7143" y="35236"/>
                    <a:pt x="7143" y="25241"/>
                  </a:cubicBezTo>
                  <a:cubicBezTo>
                    <a:pt x="7143" y="15246"/>
                    <a:pt x="15246" y="7144"/>
                    <a:pt x="25241" y="7144"/>
                  </a:cubicBezTo>
                  <a:cubicBezTo>
                    <a:pt x="35236" y="7144"/>
                    <a:pt x="43339" y="15246"/>
                    <a:pt x="43339" y="2524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90" name="Freeform: Shape 92">
              <a:extLst>
                <a:ext uri="{FF2B5EF4-FFF2-40B4-BE49-F238E27FC236}">
                  <a16:creationId xmlns="" xmlns:a16="http://schemas.microsoft.com/office/drawing/2014/main" id="{082D0C86-F7D0-4FB0-A765-C76C264A7E24}"/>
                </a:ext>
              </a:extLst>
            </p:cNvPr>
            <p:cNvSpPr/>
            <p:nvPr/>
          </p:nvSpPr>
          <p:spPr>
            <a:xfrm rot="10800000">
              <a:off x="105099" y="345862"/>
              <a:ext cx="10513" cy="10513"/>
            </a:xfrm>
            <a:custGeom>
              <a:avLst/>
              <a:gdLst>
                <a:gd name="connsiteX0" fmla="*/ 43339 w 47625"/>
                <a:gd name="connsiteY0" fmla="*/ 25241 h 47625"/>
                <a:gd name="connsiteX1" fmla="*/ 25241 w 47625"/>
                <a:gd name="connsiteY1" fmla="*/ 43339 h 47625"/>
                <a:gd name="connsiteX2" fmla="*/ 7143 w 47625"/>
                <a:gd name="connsiteY2" fmla="*/ 25241 h 47625"/>
                <a:gd name="connsiteX3" fmla="*/ 25241 w 47625"/>
                <a:gd name="connsiteY3" fmla="*/ 7144 h 47625"/>
                <a:gd name="connsiteX4" fmla="*/ 43339 w 47625"/>
                <a:gd name="connsiteY4" fmla="*/ 25241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3339" y="25241"/>
                  </a:moveTo>
                  <a:cubicBezTo>
                    <a:pt x="43339" y="35236"/>
                    <a:pt x="35236" y="43339"/>
                    <a:pt x="25241" y="43339"/>
                  </a:cubicBezTo>
                  <a:cubicBezTo>
                    <a:pt x="15246" y="43339"/>
                    <a:pt x="7143" y="35236"/>
                    <a:pt x="7143" y="25241"/>
                  </a:cubicBezTo>
                  <a:cubicBezTo>
                    <a:pt x="7143" y="15246"/>
                    <a:pt x="15246" y="7144"/>
                    <a:pt x="25241" y="7144"/>
                  </a:cubicBezTo>
                  <a:cubicBezTo>
                    <a:pt x="35236" y="7144"/>
                    <a:pt x="43339" y="15246"/>
                    <a:pt x="43339" y="2524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91" name="Freeform: Shape 93">
              <a:extLst>
                <a:ext uri="{FF2B5EF4-FFF2-40B4-BE49-F238E27FC236}">
                  <a16:creationId xmlns="" xmlns:a16="http://schemas.microsoft.com/office/drawing/2014/main" id="{BB3737C4-79FA-48A1-A534-645DE051C916}"/>
                </a:ext>
              </a:extLst>
            </p:cNvPr>
            <p:cNvSpPr/>
            <p:nvPr/>
          </p:nvSpPr>
          <p:spPr>
            <a:xfrm rot="10800000">
              <a:off x="105099" y="301078"/>
              <a:ext cx="10513" cy="10513"/>
            </a:xfrm>
            <a:custGeom>
              <a:avLst/>
              <a:gdLst>
                <a:gd name="connsiteX0" fmla="*/ 43339 w 47625"/>
                <a:gd name="connsiteY0" fmla="*/ 25241 h 47625"/>
                <a:gd name="connsiteX1" fmla="*/ 25241 w 47625"/>
                <a:gd name="connsiteY1" fmla="*/ 43339 h 47625"/>
                <a:gd name="connsiteX2" fmla="*/ 7143 w 47625"/>
                <a:gd name="connsiteY2" fmla="*/ 25241 h 47625"/>
                <a:gd name="connsiteX3" fmla="*/ 25241 w 47625"/>
                <a:gd name="connsiteY3" fmla="*/ 7144 h 47625"/>
                <a:gd name="connsiteX4" fmla="*/ 43339 w 47625"/>
                <a:gd name="connsiteY4" fmla="*/ 25241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3339" y="25241"/>
                  </a:moveTo>
                  <a:cubicBezTo>
                    <a:pt x="43339" y="35236"/>
                    <a:pt x="35236" y="43339"/>
                    <a:pt x="25241" y="43339"/>
                  </a:cubicBezTo>
                  <a:cubicBezTo>
                    <a:pt x="15246" y="43339"/>
                    <a:pt x="7143" y="35236"/>
                    <a:pt x="7143" y="25241"/>
                  </a:cubicBezTo>
                  <a:cubicBezTo>
                    <a:pt x="7143" y="15246"/>
                    <a:pt x="15246" y="7144"/>
                    <a:pt x="25241" y="7144"/>
                  </a:cubicBezTo>
                  <a:cubicBezTo>
                    <a:pt x="35236" y="7144"/>
                    <a:pt x="43339" y="15246"/>
                    <a:pt x="43339" y="2524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92" name="Freeform: Shape 94">
              <a:extLst>
                <a:ext uri="{FF2B5EF4-FFF2-40B4-BE49-F238E27FC236}">
                  <a16:creationId xmlns="" xmlns:a16="http://schemas.microsoft.com/office/drawing/2014/main" id="{FBCCBBF2-88A9-4811-B201-5CC84C00F658}"/>
                </a:ext>
              </a:extLst>
            </p:cNvPr>
            <p:cNvSpPr/>
            <p:nvPr/>
          </p:nvSpPr>
          <p:spPr>
            <a:xfrm rot="10800000">
              <a:off x="150303" y="613931"/>
              <a:ext cx="10513" cy="10513"/>
            </a:xfrm>
            <a:custGeom>
              <a:avLst/>
              <a:gdLst>
                <a:gd name="connsiteX0" fmla="*/ 47149 w 47625"/>
                <a:gd name="connsiteY0" fmla="*/ 27146 h 47625"/>
                <a:gd name="connsiteX1" fmla="*/ 27147 w 47625"/>
                <a:gd name="connsiteY1" fmla="*/ 47149 h 47625"/>
                <a:gd name="connsiteX2" fmla="*/ 7144 w 47625"/>
                <a:gd name="connsiteY2" fmla="*/ 27146 h 47625"/>
                <a:gd name="connsiteX3" fmla="*/ 27147 w 47625"/>
                <a:gd name="connsiteY3" fmla="*/ 7144 h 47625"/>
                <a:gd name="connsiteX4" fmla="*/ 47149 w 47625"/>
                <a:gd name="connsiteY4" fmla="*/ 27146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149" y="27146"/>
                  </a:moveTo>
                  <a:cubicBezTo>
                    <a:pt x="47149" y="38193"/>
                    <a:pt x="38194" y="47149"/>
                    <a:pt x="27147" y="47149"/>
                  </a:cubicBezTo>
                  <a:cubicBezTo>
                    <a:pt x="16100" y="47149"/>
                    <a:pt x="7144" y="38193"/>
                    <a:pt x="7144" y="27146"/>
                  </a:cubicBezTo>
                  <a:cubicBezTo>
                    <a:pt x="7144" y="16099"/>
                    <a:pt x="16100" y="7144"/>
                    <a:pt x="27147" y="7144"/>
                  </a:cubicBezTo>
                  <a:cubicBezTo>
                    <a:pt x="38194" y="7144"/>
                    <a:pt x="47149" y="16099"/>
                    <a:pt x="47149" y="2714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93" name="Freeform: Shape 95">
              <a:extLst>
                <a:ext uri="{FF2B5EF4-FFF2-40B4-BE49-F238E27FC236}">
                  <a16:creationId xmlns="" xmlns:a16="http://schemas.microsoft.com/office/drawing/2014/main" id="{E6E41366-77BD-41B2-B9D8-30B32D23E391}"/>
                </a:ext>
              </a:extLst>
            </p:cNvPr>
            <p:cNvSpPr/>
            <p:nvPr/>
          </p:nvSpPr>
          <p:spPr>
            <a:xfrm rot="10800000">
              <a:off x="150303" y="569358"/>
              <a:ext cx="10513" cy="10513"/>
            </a:xfrm>
            <a:custGeom>
              <a:avLst/>
              <a:gdLst>
                <a:gd name="connsiteX0" fmla="*/ 47149 w 47625"/>
                <a:gd name="connsiteY0" fmla="*/ 27146 h 47625"/>
                <a:gd name="connsiteX1" fmla="*/ 27147 w 47625"/>
                <a:gd name="connsiteY1" fmla="*/ 47149 h 47625"/>
                <a:gd name="connsiteX2" fmla="*/ 7144 w 47625"/>
                <a:gd name="connsiteY2" fmla="*/ 27146 h 47625"/>
                <a:gd name="connsiteX3" fmla="*/ 27147 w 47625"/>
                <a:gd name="connsiteY3" fmla="*/ 7144 h 47625"/>
                <a:gd name="connsiteX4" fmla="*/ 47149 w 47625"/>
                <a:gd name="connsiteY4" fmla="*/ 27146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149" y="27146"/>
                  </a:moveTo>
                  <a:cubicBezTo>
                    <a:pt x="47149" y="38193"/>
                    <a:pt x="38194" y="47149"/>
                    <a:pt x="27147" y="47149"/>
                  </a:cubicBezTo>
                  <a:cubicBezTo>
                    <a:pt x="16100" y="47149"/>
                    <a:pt x="7144" y="38193"/>
                    <a:pt x="7144" y="27146"/>
                  </a:cubicBezTo>
                  <a:cubicBezTo>
                    <a:pt x="7144" y="16099"/>
                    <a:pt x="16100" y="7144"/>
                    <a:pt x="27147" y="7144"/>
                  </a:cubicBezTo>
                  <a:cubicBezTo>
                    <a:pt x="38194" y="7144"/>
                    <a:pt x="47149" y="16099"/>
                    <a:pt x="47149" y="2714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94" name="Freeform: Shape 96">
              <a:extLst>
                <a:ext uri="{FF2B5EF4-FFF2-40B4-BE49-F238E27FC236}">
                  <a16:creationId xmlns="" xmlns:a16="http://schemas.microsoft.com/office/drawing/2014/main" id="{C6052FE7-F7E3-44C8-8D54-F4916708EFD3}"/>
                </a:ext>
              </a:extLst>
            </p:cNvPr>
            <p:cNvSpPr/>
            <p:nvPr/>
          </p:nvSpPr>
          <p:spPr>
            <a:xfrm rot="10800000">
              <a:off x="150303" y="524785"/>
              <a:ext cx="10513" cy="10513"/>
            </a:xfrm>
            <a:custGeom>
              <a:avLst/>
              <a:gdLst>
                <a:gd name="connsiteX0" fmla="*/ 47149 w 47625"/>
                <a:gd name="connsiteY0" fmla="*/ 27146 h 47625"/>
                <a:gd name="connsiteX1" fmla="*/ 27147 w 47625"/>
                <a:gd name="connsiteY1" fmla="*/ 47149 h 47625"/>
                <a:gd name="connsiteX2" fmla="*/ 7144 w 47625"/>
                <a:gd name="connsiteY2" fmla="*/ 27146 h 47625"/>
                <a:gd name="connsiteX3" fmla="*/ 27147 w 47625"/>
                <a:gd name="connsiteY3" fmla="*/ 7144 h 47625"/>
                <a:gd name="connsiteX4" fmla="*/ 47149 w 47625"/>
                <a:gd name="connsiteY4" fmla="*/ 27146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149" y="27146"/>
                  </a:moveTo>
                  <a:cubicBezTo>
                    <a:pt x="47149" y="38193"/>
                    <a:pt x="38194" y="47149"/>
                    <a:pt x="27147" y="47149"/>
                  </a:cubicBezTo>
                  <a:cubicBezTo>
                    <a:pt x="16100" y="47149"/>
                    <a:pt x="7144" y="38193"/>
                    <a:pt x="7144" y="27146"/>
                  </a:cubicBezTo>
                  <a:cubicBezTo>
                    <a:pt x="7144" y="16099"/>
                    <a:pt x="16100" y="7144"/>
                    <a:pt x="27147" y="7144"/>
                  </a:cubicBezTo>
                  <a:cubicBezTo>
                    <a:pt x="38194" y="7144"/>
                    <a:pt x="47149" y="16099"/>
                    <a:pt x="47149" y="2714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95" name="Freeform: Shape 97">
              <a:extLst>
                <a:ext uri="{FF2B5EF4-FFF2-40B4-BE49-F238E27FC236}">
                  <a16:creationId xmlns="" xmlns:a16="http://schemas.microsoft.com/office/drawing/2014/main" id="{2E801AD7-67B3-4A58-9EF9-039AD3A5EA14}"/>
                </a:ext>
              </a:extLst>
            </p:cNvPr>
            <p:cNvSpPr/>
            <p:nvPr/>
          </p:nvSpPr>
          <p:spPr>
            <a:xfrm rot="10800000">
              <a:off x="150303" y="480002"/>
              <a:ext cx="10513" cy="10513"/>
            </a:xfrm>
            <a:custGeom>
              <a:avLst/>
              <a:gdLst>
                <a:gd name="connsiteX0" fmla="*/ 47149 w 47625"/>
                <a:gd name="connsiteY0" fmla="*/ 27146 h 47625"/>
                <a:gd name="connsiteX1" fmla="*/ 27147 w 47625"/>
                <a:gd name="connsiteY1" fmla="*/ 47149 h 47625"/>
                <a:gd name="connsiteX2" fmla="*/ 7144 w 47625"/>
                <a:gd name="connsiteY2" fmla="*/ 27146 h 47625"/>
                <a:gd name="connsiteX3" fmla="*/ 27147 w 47625"/>
                <a:gd name="connsiteY3" fmla="*/ 7144 h 47625"/>
                <a:gd name="connsiteX4" fmla="*/ 47149 w 47625"/>
                <a:gd name="connsiteY4" fmla="*/ 27146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149" y="27146"/>
                  </a:moveTo>
                  <a:cubicBezTo>
                    <a:pt x="47149" y="38193"/>
                    <a:pt x="38194" y="47149"/>
                    <a:pt x="27147" y="47149"/>
                  </a:cubicBezTo>
                  <a:cubicBezTo>
                    <a:pt x="16100" y="47149"/>
                    <a:pt x="7144" y="38193"/>
                    <a:pt x="7144" y="27146"/>
                  </a:cubicBezTo>
                  <a:cubicBezTo>
                    <a:pt x="7144" y="16099"/>
                    <a:pt x="16100" y="7144"/>
                    <a:pt x="27147" y="7144"/>
                  </a:cubicBezTo>
                  <a:cubicBezTo>
                    <a:pt x="38194" y="7144"/>
                    <a:pt x="47149" y="16099"/>
                    <a:pt x="47149" y="2714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96" name="Freeform: Shape 98">
              <a:extLst>
                <a:ext uri="{FF2B5EF4-FFF2-40B4-BE49-F238E27FC236}">
                  <a16:creationId xmlns="" xmlns:a16="http://schemas.microsoft.com/office/drawing/2014/main" id="{F5AE243A-20DD-4F53-BB8D-2E9D678A6EF0}"/>
                </a:ext>
              </a:extLst>
            </p:cNvPr>
            <p:cNvSpPr/>
            <p:nvPr/>
          </p:nvSpPr>
          <p:spPr>
            <a:xfrm rot="10800000">
              <a:off x="150303" y="435428"/>
              <a:ext cx="10513" cy="10513"/>
            </a:xfrm>
            <a:custGeom>
              <a:avLst/>
              <a:gdLst>
                <a:gd name="connsiteX0" fmla="*/ 47149 w 47625"/>
                <a:gd name="connsiteY0" fmla="*/ 27146 h 47625"/>
                <a:gd name="connsiteX1" fmla="*/ 27147 w 47625"/>
                <a:gd name="connsiteY1" fmla="*/ 47149 h 47625"/>
                <a:gd name="connsiteX2" fmla="*/ 7144 w 47625"/>
                <a:gd name="connsiteY2" fmla="*/ 27146 h 47625"/>
                <a:gd name="connsiteX3" fmla="*/ 27147 w 47625"/>
                <a:gd name="connsiteY3" fmla="*/ 7144 h 47625"/>
                <a:gd name="connsiteX4" fmla="*/ 47149 w 47625"/>
                <a:gd name="connsiteY4" fmla="*/ 27146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149" y="27146"/>
                  </a:moveTo>
                  <a:cubicBezTo>
                    <a:pt x="47149" y="38193"/>
                    <a:pt x="38194" y="47149"/>
                    <a:pt x="27147" y="47149"/>
                  </a:cubicBezTo>
                  <a:cubicBezTo>
                    <a:pt x="16100" y="47149"/>
                    <a:pt x="7144" y="38193"/>
                    <a:pt x="7144" y="27146"/>
                  </a:cubicBezTo>
                  <a:cubicBezTo>
                    <a:pt x="7144" y="16099"/>
                    <a:pt x="16100" y="7144"/>
                    <a:pt x="27147" y="7144"/>
                  </a:cubicBezTo>
                  <a:cubicBezTo>
                    <a:pt x="38194" y="7144"/>
                    <a:pt x="47149" y="16099"/>
                    <a:pt x="47149" y="2714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97" name="Freeform: Shape 99">
              <a:extLst>
                <a:ext uri="{FF2B5EF4-FFF2-40B4-BE49-F238E27FC236}">
                  <a16:creationId xmlns="" xmlns:a16="http://schemas.microsoft.com/office/drawing/2014/main" id="{DFC41484-08F0-4D66-99F2-2153AE13202B}"/>
                </a:ext>
              </a:extLst>
            </p:cNvPr>
            <p:cNvSpPr/>
            <p:nvPr/>
          </p:nvSpPr>
          <p:spPr>
            <a:xfrm rot="10800000">
              <a:off x="150303" y="390855"/>
              <a:ext cx="10513" cy="10513"/>
            </a:xfrm>
            <a:custGeom>
              <a:avLst/>
              <a:gdLst>
                <a:gd name="connsiteX0" fmla="*/ 47149 w 47625"/>
                <a:gd name="connsiteY0" fmla="*/ 27146 h 47625"/>
                <a:gd name="connsiteX1" fmla="*/ 27147 w 47625"/>
                <a:gd name="connsiteY1" fmla="*/ 47149 h 47625"/>
                <a:gd name="connsiteX2" fmla="*/ 7144 w 47625"/>
                <a:gd name="connsiteY2" fmla="*/ 27146 h 47625"/>
                <a:gd name="connsiteX3" fmla="*/ 27147 w 47625"/>
                <a:gd name="connsiteY3" fmla="*/ 7144 h 47625"/>
                <a:gd name="connsiteX4" fmla="*/ 47149 w 47625"/>
                <a:gd name="connsiteY4" fmla="*/ 27146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149" y="27146"/>
                  </a:moveTo>
                  <a:cubicBezTo>
                    <a:pt x="47149" y="38193"/>
                    <a:pt x="38194" y="47149"/>
                    <a:pt x="27147" y="47149"/>
                  </a:cubicBezTo>
                  <a:cubicBezTo>
                    <a:pt x="16100" y="47149"/>
                    <a:pt x="7144" y="38193"/>
                    <a:pt x="7144" y="27146"/>
                  </a:cubicBezTo>
                  <a:cubicBezTo>
                    <a:pt x="7144" y="16099"/>
                    <a:pt x="16100" y="7144"/>
                    <a:pt x="27147" y="7144"/>
                  </a:cubicBezTo>
                  <a:cubicBezTo>
                    <a:pt x="38194" y="7144"/>
                    <a:pt x="47149" y="16099"/>
                    <a:pt x="47149" y="2714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98" name="Freeform: Shape 100">
              <a:extLst>
                <a:ext uri="{FF2B5EF4-FFF2-40B4-BE49-F238E27FC236}">
                  <a16:creationId xmlns="" xmlns:a16="http://schemas.microsoft.com/office/drawing/2014/main" id="{E0B57E8F-792A-41FB-95E5-2DA8A23A0BC9}"/>
                </a:ext>
              </a:extLst>
            </p:cNvPr>
            <p:cNvSpPr/>
            <p:nvPr/>
          </p:nvSpPr>
          <p:spPr>
            <a:xfrm rot="10800000">
              <a:off x="150303" y="346282"/>
              <a:ext cx="10513" cy="10513"/>
            </a:xfrm>
            <a:custGeom>
              <a:avLst/>
              <a:gdLst>
                <a:gd name="connsiteX0" fmla="*/ 47149 w 47625"/>
                <a:gd name="connsiteY0" fmla="*/ 27146 h 47625"/>
                <a:gd name="connsiteX1" fmla="*/ 27147 w 47625"/>
                <a:gd name="connsiteY1" fmla="*/ 47149 h 47625"/>
                <a:gd name="connsiteX2" fmla="*/ 7144 w 47625"/>
                <a:gd name="connsiteY2" fmla="*/ 27146 h 47625"/>
                <a:gd name="connsiteX3" fmla="*/ 27147 w 47625"/>
                <a:gd name="connsiteY3" fmla="*/ 7144 h 47625"/>
                <a:gd name="connsiteX4" fmla="*/ 47149 w 47625"/>
                <a:gd name="connsiteY4" fmla="*/ 27146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149" y="27146"/>
                  </a:moveTo>
                  <a:cubicBezTo>
                    <a:pt x="47149" y="38193"/>
                    <a:pt x="38194" y="47149"/>
                    <a:pt x="27147" y="47149"/>
                  </a:cubicBezTo>
                  <a:cubicBezTo>
                    <a:pt x="16100" y="47149"/>
                    <a:pt x="7144" y="38193"/>
                    <a:pt x="7144" y="27146"/>
                  </a:cubicBezTo>
                  <a:cubicBezTo>
                    <a:pt x="7144" y="16099"/>
                    <a:pt x="16100" y="7144"/>
                    <a:pt x="27147" y="7144"/>
                  </a:cubicBezTo>
                  <a:cubicBezTo>
                    <a:pt x="38194" y="7144"/>
                    <a:pt x="47149" y="16099"/>
                    <a:pt x="47149" y="2714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99" name="Freeform: Shape 101">
              <a:extLst>
                <a:ext uri="{FF2B5EF4-FFF2-40B4-BE49-F238E27FC236}">
                  <a16:creationId xmlns="" xmlns:a16="http://schemas.microsoft.com/office/drawing/2014/main" id="{2ED5AB38-BB6F-48B5-8EBD-5FCD23869E75}"/>
                </a:ext>
              </a:extLst>
            </p:cNvPr>
            <p:cNvSpPr/>
            <p:nvPr/>
          </p:nvSpPr>
          <p:spPr>
            <a:xfrm rot="10800000">
              <a:off x="150303" y="301499"/>
              <a:ext cx="10513" cy="10513"/>
            </a:xfrm>
            <a:custGeom>
              <a:avLst/>
              <a:gdLst>
                <a:gd name="connsiteX0" fmla="*/ 47149 w 47625"/>
                <a:gd name="connsiteY0" fmla="*/ 27146 h 47625"/>
                <a:gd name="connsiteX1" fmla="*/ 27147 w 47625"/>
                <a:gd name="connsiteY1" fmla="*/ 47149 h 47625"/>
                <a:gd name="connsiteX2" fmla="*/ 7144 w 47625"/>
                <a:gd name="connsiteY2" fmla="*/ 27146 h 47625"/>
                <a:gd name="connsiteX3" fmla="*/ 27147 w 47625"/>
                <a:gd name="connsiteY3" fmla="*/ 7144 h 47625"/>
                <a:gd name="connsiteX4" fmla="*/ 47149 w 47625"/>
                <a:gd name="connsiteY4" fmla="*/ 27146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149" y="27146"/>
                  </a:moveTo>
                  <a:cubicBezTo>
                    <a:pt x="47149" y="38193"/>
                    <a:pt x="38194" y="47149"/>
                    <a:pt x="27147" y="47149"/>
                  </a:cubicBezTo>
                  <a:cubicBezTo>
                    <a:pt x="16100" y="47149"/>
                    <a:pt x="7144" y="38193"/>
                    <a:pt x="7144" y="27146"/>
                  </a:cubicBezTo>
                  <a:cubicBezTo>
                    <a:pt x="7144" y="16099"/>
                    <a:pt x="16100" y="7144"/>
                    <a:pt x="27147" y="7144"/>
                  </a:cubicBezTo>
                  <a:cubicBezTo>
                    <a:pt x="38194" y="7144"/>
                    <a:pt x="47149" y="16099"/>
                    <a:pt x="47149" y="2714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00" name="Freeform: Shape 102">
              <a:extLst>
                <a:ext uri="{FF2B5EF4-FFF2-40B4-BE49-F238E27FC236}">
                  <a16:creationId xmlns="" xmlns:a16="http://schemas.microsoft.com/office/drawing/2014/main" id="{FF3F3B70-A583-4423-B35C-677E07E89E6E}"/>
                </a:ext>
              </a:extLst>
            </p:cNvPr>
            <p:cNvSpPr/>
            <p:nvPr/>
          </p:nvSpPr>
          <p:spPr>
            <a:xfrm rot="10800000">
              <a:off x="193194" y="612249"/>
              <a:ext cx="12615" cy="12615"/>
            </a:xfrm>
            <a:custGeom>
              <a:avLst/>
              <a:gdLst>
                <a:gd name="connsiteX0" fmla="*/ 50959 w 57150"/>
                <a:gd name="connsiteY0" fmla="*/ 29051 h 57150"/>
                <a:gd name="connsiteX1" fmla="*/ 29051 w 57150"/>
                <a:gd name="connsiteY1" fmla="*/ 50959 h 57150"/>
                <a:gd name="connsiteX2" fmla="*/ 7144 w 57150"/>
                <a:gd name="connsiteY2" fmla="*/ 29051 h 57150"/>
                <a:gd name="connsiteX3" fmla="*/ 29051 w 57150"/>
                <a:gd name="connsiteY3" fmla="*/ 7144 h 57150"/>
                <a:gd name="connsiteX4" fmla="*/ 50959 w 57150"/>
                <a:gd name="connsiteY4" fmla="*/ 29051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0959" y="29051"/>
                  </a:moveTo>
                  <a:cubicBezTo>
                    <a:pt x="50959" y="41151"/>
                    <a:pt x="41151" y="50959"/>
                    <a:pt x="29051" y="50959"/>
                  </a:cubicBezTo>
                  <a:cubicBezTo>
                    <a:pt x="16952" y="50959"/>
                    <a:pt x="7144" y="41150"/>
                    <a:pt x="7144" y="29051"/>
                  </a:cubicBezTo>
                  <a:cubicBezTo>
                    <a:pt x="7144" y="16952"/>
                    <a:pt x="16952" y="7144"/>
                    <a:pt x="29051" y="7144"/>
                  </a:cubicBezTo>
                  <a:cubicBezTo>
                    <a:pt x="41151" y="7144"/>
                    <a:pt x="50959" y="16952"/>
                    <a:pt x="50959" y="2905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01" name="Freeform: Shape 103">
              <a:extLst>
                <a:ext uri="{FF2B5EF4-FFF2-40B4-BE49-F238E27FC236}">
                  <a16:creationId xmlns="" xmlns:a16="http://schemas.microsoft.com/office/drawing/2014/main" id="{76C3C5C7-68B0-4A8D-8C2B-7681A4BFF6F7}"/>
                </a:ext>
              </a:extLst>
            </p:cNvPr>
            <p:cNvSpPr/>
            <p:nvPr/>
          </p:nvSpPr>
          <p:spPr>
            <a:xfrm rot="10800000">
              <a:off x="193194" y="567676"/>
              <a:ext cx="12615" cy="12615"/>
            </a:xfrm>
            <a:custGeom>
              <a:avLst/>
              <a:gdLst>
                <a:gd name="connsiteX0" fmla="*/ 50959 w 57150"/>
                <a:gd name="connsiteY0" fmla="*/ 29051 h 57150"/>
                <a:gd name="connsiteX1" fmla="*/ 29051 w 57150"/>
                <a:gd name="connsiteY1" fmla="*/ 50959 h 57150"/>
                <a:gd name="connsiteX2" fmla="*/ 7144 w 57150"/>
                <a:gd name="connsiteY2" fmla="*/ 29051 h 57150"/>
                <a:gd name="connsiteX3" fmla="*/ 29051 w 57150"/>
                <a:gd name="connsiteY3" fmla="*/ 7144 h 57150"/>
                <a:gd name="connsiteX4" fmla="*/ 50959 w 57150"/>
                <a:gd name="connsiteY4" fmla="*/ 29051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0959" y="29051"/>
                  </a:moveTo>
                  <a:cubicBezTo>
                    <a:pt x="50959" y="41151"/>
                    <a:pt x="41151" y="50959"/>
                    <a:pt x="29051" y="50959"/>
                  </a:cubicBezTo>
                  <a:cubicBezTo>
                    <a:pt x="16952" y="50959"/>
                    <a:pt x="7144" y="41150"/>
                    <a:pt x="7144" y="29051"/>
                  </a:cubicBezTo>
                  <a:cubicBezTo>
                    <a:pt x="7144" y="16952"/>
                    <a:pt x="16952" y="7144"/>
                    <a:pt x="29051" y="7144"/>
                  </a:cubicBezTo>
                  <a:cubicBezTo>
                    <a:pt x="41151" y="7144"/>
                    <a:pt x="50959" y="16952"/>
                    <a:pt x="50959" y="2905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02" name="Freeform: Shape 104">
              <a:extLst>
                <a:ext uri="{FF2B5EF4-FFF2-40B4-BE49-F238E27FC236}">
                  <a16:creationId xmlns="" xmlns:a16="http://schemas.microsoft.com/office/drawing/2014/main" id="{463247D9-0846-4BD8-862F-F20C3F14DBB5}"/>
                </a:ext>
              </a:extLst>
            </p:cNvPr>
            <p:cNvSpPr/>
            <p:nvPr/>
          </p:nvSpPr>
          <p:spPr>
            <a:xfrm rot="10800000">
              <a:off x="193194" y="523103"/>
              <a:ext cx="12615" cy="12615"/>
            </a:xfrm>
            <a:custGeom>
              <a:avLst/>
              <a:gdLst>
                <a:gd name="connsiteX0" fmla="*/ 50959 w 57150"/>
                <a:gd name="connsiteY0" fmla="*/ 29051 h 57150"/>
                <a:gd name="connsiteX1" fmla="*/ 29051 w 57150"/>
                <a:gd name="connsiteY1" fmla="*/ 50959 h 57150"/>
                <a:gd name="connsiteX2" fmla="*/ 7144 w 57150"/>
                <a:gd name="connsiteY2" fmla="*/ 29051 h 57150"/>
                <a:gd name="connsiteX3" fmla="*/ 29051 w 57150"/>
                <a:gd name="connsiteY3" fmla="*/ 7144 h 57150"/>
                <a:gd name="connsiteX4" fmla="*/ 50959 w 57150"/>
                <a:gd name="connsiteY4" fmla="*/ 29051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0959" y="29051"/>
                  </a:moveTo>
                  <a:cubicBezTo>
                    <a:pt x="50959" y="41150"/>
                    <a:pt x="41151" y="50959"/>
                    <a:pt x="29051" y="50959"/>
                  </a:cubicBezTo>
                  <a:cubicBezTo>
                    <a:pt x="16952" y="50959"/>
                    <a:pt x="7144" y="41150"/>
                    <a:pt x="7144" y="29051"/>
                  </a:cubicBezTo>
                  <a:cubicBezTo>
                    <a:pt x="7144" y="16952"/>
                    <a:pt x="16952" y="7144"/>
                    <a:pt x="29051" y="7144"/>
                  </a:cubicBezTo>
                  <a:cubicBezTo>
                    <a:pt x="41151" y="7144"/>
                    <a:pt x="50959" y="16952"/>
                    <a:pt x="50959" y="2905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03" name="Freeform: Shape 105">
              <a:extLst>
                <a:ext uri="{FF2B5EF4-FFF2-40B4-BE49-F238E27FC236}">
                  <a16:creationId xmlns="" xmlns:a16="http://schemas.microsoft.com/office/drawing/2014/main" id="{8E4BDC13-6640-4F1E-B646-E21690D726CC}"/>
                </a:ext>
              </a:extLst>
            </p:cNvPr>
            <p:cNvSpPr/>
            <p:nvPr/>
          </p:nvSpPr>
          <p:spPr>
            <a:xfrm rot="10800000">
              <a:off x="193194" y="478320"/>
              <a:ext cx="12615" cy="12615"/>
            </a:xfrm>
            <a:custGeom>
              <a:avLst/>
              <a:gdLst>
                <a:gd name="connsiteX0" fmla="*/ 50959 w 57150"/>
                <a:gd name="connsiteY0" fmla="*/ 29051 h 57150"/>
                <a:gd name="connsiteX1" fmla="*/ 29051 w 57150"/>
                <a:gd name="connsiteY1" fmla="*/ 50959 h 57150"/>
                <a:gd name="connsiteX2" fmla="*/ 7144 w 57150"/>
                <a:gd name="connsiteY2" fmla="*/ 29051 h 57150"/>
                <a:gd name="connsiteX3" fmla="*/ 29051 w 57150"/>
                <a:gd name="connsiteY3" fmla="*/ 7144 h 57150"/>
                <a:gd name="connsiteX4" fmla="*/ 50959 w 57150"/>
                <a:gd name="connsiteY4" fmla="*/ 29051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0959" y="29051"/>
                  </a:moveTo>
                  <a:cubicBezTo>
                    <a:pt x="50959" y="41151"/>
                    <a:pt x="41151" y="50959"/>
                    <a:pt x="29051" y="50959"/>
                  </a:cubicBezTo>
                  <a:cubicBezTo>
                    <a:pt x="16952" y="50959"/>
                    <a:pt x="7144" y="41150"/>
                    <a:pt x="7144" y="29051"/>
                  </a:cubicBezTo>
                  <a:cubicBezTo>
                    <a:pt x="7144" y="16952"/>
                    <a:pt x="16952" y="7144"/>
                    <a:pt x="29051" y="7144"/>
                  </a:cubicBezTo>
                  <a:cubicBezTo>
                    <a:pt x="41151" y="7144"/>
                    <a:pt x="50959" y="16952"/>
                    <a:pt x="50959" y="2905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04" name="Freeform: Shape 106">
              <a:extLst>
                <a:ext uri="{FF2B5EF4-FFF2-40B4-BE49-F238E27FC236}">
                  <a16:creationId xmlns="" xmlns:a16="http://schemas.microsoft.com/office/drawing/2014/main" id="{0E669B5E-5A0C-4D36-9FC6-4BBC7A60BFF1}"/>
                </a:ext>
              </a:extLst>
            </p:cNvPr>
            <p:cNvSpPr/>
            <p:nvPr/>
          </p:nvSpPr>
          <p:spPr>
            <a:xfrm rot="10800000">
              <a:off x="193194" y="433746"/>
              <a:ext cx="12615" cy="12615"/>
            </a:xfrm>
            <a:custGeom>
              <a:avLst/>
              <a:gdLst>
                <a:gd name="connsiteX0" fmla="*/ 50959 w 57150"/>
                <a:gd name="connsiteY0" fmla="*/ 29051 h 57150"/>
                <a:gd name="connsiteX1" fmla="*/ 29051 w 57150"/>
                <a:gd name="connsiteY1" fmla="*/ 50959 h 57150"/>
                <a:gd name="connsiteX2" fmla="*/ 7144 w 57150"/>
                <a:gd name="connsiteY2" fmla="*/ 29051 h 57150"/>
                <a:gd name="connsiteX3" fmla="*/ 29051 w 57150"/>
                <a:gd name="connsiteY3" fmla="*/ 7144 h 57150"/>
                <a:gd name="connsiteX4" fmla="*/ 50959 w 57150"/>
                <a:gd name="connsiteY4" fmla="*/ 29051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0959" y="29051"/>
                  </a:moveTo>
                  <a:cubicBezTo>
                    <a:pt x="50959" y="41150"/>
                    <a:pt x="41151" y="50959"/>
                    <a:pt x="29051" y="50959"/>
                  </a:cubicBezTo>
                  <a:cubicBezTo>
                    <a:pt x="16952" y="50959"/>
                    <a:pt x="7144" y="41150"/>
                    <a:pt x="7144" y="29051"/>
                  </a:cubicBezTo>
                  <a:cubicBezTo>
                    <a:pt x="7144" y="16952"/>
                    <a:pt x="16952" y="7144"/>
                    <a:pt x="29051" y="7144"/>
                  </a:cubicBezTo>
                  <a:cubicBezTo>
                    <a:pt x="41151" y="7144"/>
                    <a:pt x="50959" y="16952"/>
                    <a:pt x="50959" y="2905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05" name="Freeform: Shape 107">
              <a:extLst>
                <a:ext uri="{FF2B5EF4-FFF2-40B4-BE49-F238E27FC236}">
                  <a16:creationId xmlns="" xmlns:a16="http://schemas.microsoft.com/office/drawing/2014/main" id="{9EE69F52-8761-473B-9890-C48C38140E3C}"/>
                </a:ext>
              </a:extLst>
            </p:cNvPr>
            <p:cNvSpPr/>
            <p:nvPr/>
          </p:nvSpPr>
          <p:spPr>
            <a:xfrm rot="10800000">
              <a:off x="193194" y="389173"/>
              <a:ext cx="12615" cy="12615"/>
            </a:xfrm>
            <a:custGeom>
              <a:avLst/>
              <a:gdLst>
                <a:gd name="connsiteX0" fmla="*/ 50959 w 57150"/>
                <a:gd name="connsiteY0" fmla="*/ 29051 h 57150"/>
                <a:gd name="connsiteX1" fmla="*/ 29051 w 57150"/>
                <a:gd name="connsiteY1" fmla="*/ 50959 h 57150"/>
                <a:gd name="connsiteX2" fmla="*/ 7144 w 57150"/>
                <a:gd name="connsiteY2" fmla="*/ 29051 h 57150"/>
                <a:gd name="connsiteX3" fmla="*/ 29051 w 57150"/>
                <a:gd name="connsiteY3" fmla="*/ 7144 h 57150"/>
                <a:gd name="connsiteX4" fmla="*/ 50959 w 57150"/>
                <a:gd name="connsiteY4" fmla="*/ 29051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0959" y="29051"/>
                  </a:moveTo>
                  <a:cubicBezTo>
                    <a:pt x="50959" y="41151"/>
                    <a:pt x="41151" y="50959"/>
                    <a:pt x="29051" y="50959"/>
                  </a:cubicBezTo>
                  <a:cubicBezTo>
                    <a:pt x="16952" y="50959"/>
                    <a:pt x="7144" y="41150"/>
                    <a:pt x="7144" y="29051"/>
                  </a:cubicBezTo>
                  <a:cubicBezTo>
                    <a:pt x="7144" y="16952"/>
                    <a:pt x="16952" y="7144"/>
                    <a:pt x="29051" y="7144"/>
                  </a:cubicBezTo>
                  <a:cubicBezTo>
                    <a:pt x="41151" y="7144"/>
                    <a:pt x="50959" y="16952"/>
                    <a:pt x="50959" y="2905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06" name="Freeform: Shape 108">
              <a:extLst>
                <a:ext uri="{FF2B5EF4-FFF2-40B4-BE49-F238E27FC236}">
                  <a16:creationId xmlns="" xmlns:a16="http://schemas.microsoft.com/office/drawing/2014/main" id="{A882BE4D-3696-489E-A566-026BB8AE0C36}"/>
                </a:ext>
              </a:extLst>
            </p:cNvPr>
            <p:cNvSpPr/>
            <p:nvPr/>
          </p:nvSpPr>
          <p:spPr>
            <a:xfrm rot="10800000">
              <a:off x="193194" y="344600"/>
              <a:ext cx="12615" cy="12615"/>
            </a:xfrm>
            <a:custGeom>
              <a:avLst/>
              <a:gdLst>
                <a:gd name="connsiteX0" fmla="*/ 50959 w 57150"/>
                <a:gd name="connsiteY0" fmla="*/ 29051 h 57150"/>
                <a:gd name="connsiteX1" fmla="*/ 29051 w 57150"/>
                <a:gd name="connsiteY1" fmla="*/ 50959 h 57150"/>
                <a:gd name="connsiteX2" fmla="*/ 7144 w 57150"/>
                <a:gd name="connsiteY2" fmla="*/ 29051 h 57150"/>
                <a:gd name="connsiteX3" fmla="*/ 29051 w 57150"/>
                <a:gd name="connsiteY3" fmla="*/ 7144 h 57150"/>
                <a:gd name="connsiteX4" fmla="*/ 50959 w 57150"/>
                <a:gd name="connsiteY4" fmla="*/ 29051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0959" y="29051"/>
                  </a:moveTo>
                  <a:cubicBezTo>
                    <a:pt x="50959" y="41150"/>
                    <a:pt x="41151" y="50959"/>
                    <a:pt x="29051" y="50959"/>
                  </a:cubicBezTo>
                  <a:cubicBezTo>
                    <a:pt x="16952" y="50959"/>
                    <a:pt x="7144" y="41150"/>
                    <a:pt x="7144" y="29051"/>
                  </a:cubicBezTo>
                  <a:cubicBezTo>
                    <a:pt x="7144" y="16952"/>
                    <a:pt x="16952" y="7144"/>
                    <a:pt x="29051" y="7144"/>
                  </a:cubicBezTo>
                  <a:cubicBezTo>
                    <a:pt x="41151" y="7144"/>
                    <a:pt x="50959" y="16952"/>
                    <a:pt x="50959" y="2905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07" name="Freeform: Shape 109">
              <a:extLst>
                <a:ext uri="{FF2B5EF4-FFF2-40B4-BE49-F238E27FC236}">
                  <a16:creationId xmlns="" xmlns:a16="http://schemas.microsoft.com/office/drawing/2014/main" id="{A32E52CB-2469-4AF9-BA04-2BFE7A715CA7}"/>
                </a:ext>
              </a:extLst>
            </p:cNvPr>
            <p:cNvSpPr/>
            <p:nvPr/>
          </p:nvSpPr>
          <p:spPr>
            <a:xfrm rot="10800000">
              <a:off x="193194" y="299817"/>
              <a:ext cx="12615" cy="12615"/>
            </a:xfrm>
            <a:custGeom>
              <a:avLst/>
              <a:gdLst>
                <a:gd name="connsiteX0" fmla="*/ 50959 w 57150"/>
                <a:gd name="connsiteY0" fmla="*/ 29051 h 57150"/>
                <a:gd name="connsiteX1" fmla="*/ 29051 w 57150"/>
                <a:gd name="connsiteY1" fmla="*/ 50959 h 57150"/>
                <a:gd name="connsiteX2" fmla="*/ 7144 w 57150"/>
                <a:gd name="connsiteY2" fmla="*/ 29051 h 57150"/>
                <a:gd name="connsiteX3" fmla="*/ 29051 w 57150"/>
                <a:gd name="connsiteY3" fmla="*/ 7144 h 57150"/>
                <a:gd name="connsiteX4" fmla="*/ 50959 w 57150"/>
                <a:gd name="connsiteY4" fmla="*/ 29051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0959" y="29051"/>
                  </a:moveTo>
                  <a:cubicBezTo>
                    <a:pt x="50959" y="41151"/>
                    <a:pt x="41151" y="50959"/>
                    <a:pt x="29051" y="50959"/>
                  </a:cubicBezTo>
                  <a:cubicBezTo>
                    <a:pt x="16952" y="50959"/>
                    <a:pt x="7144" y="41150"/>
                    <a:pt x="7144" y="29051"/>
                  </a:cubicBezTo>
                  <a:cubicBezTo>
                    <a:pt x="7144" y="16952"/>
                    <a:pt x="16952" y="7144"/>
                    <a:pt x="29051" y="7144"/>
                  </a:cubicBezTo>
                  <a:cubicBezTo>
                    <a:pt x="41151" y="7144"/>
                    <a:pt x="50959" y="16952"/>
                    <a:pt x="50959" y="2905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08" name="Freeform: Shape 110">
              <a:extLst>
                <a:ext uri="{FF2B5EF4-FFF2-40B4-BE49-F238E27FC236}">
                  <a16:creationId xmlns="" xmlns:a16="http://schemas.microsoft.com/office/drawing/2014/main" id="{CB09220A-97C6-4896-9C3E-6AFC6B53AC75}"/>
                </a:ext>
              </a:extLst>
            </p:cNvPr>
            <p:cNvSpPr/>
            <p:nvPr/>
          </p:nvSpPr>
          <p:spPr>
            <a:xfrm rot="10800000">
              <a:off x="237978" y="612459"/>
              <a:ext cx="12615" cy="12615"/>
            </a:xfrm>
            <a:custGeom>
              <a:avLst/>
              <a:gdLst>
                <a:gd name="connsiteX0" fmla="*/ 52864 w 57150"/>
                <a:gd name="connsiteY0" fmla="*/ 30004 h 57150"/>
                <a:gd name="connsiteX1" fmla="*/ 30003 w 57150"/>
                <a:gd name="connsiteY1" fmla="*/ 52864 h 57150"/>
                <a:gd name="connsiteX2" fmla="*/ 7143 w 57150"/>
                <a:gd name="connsiteY2" fmla="*/ 30004 h 57150"/>
                <a:gd name="connsiteX3" fmla="*/ 30003 w 57150"/>
                <a:gd name="connsiteY3" fmla="*/ 7144 h 57150"/>
                <a:gd name="connsiteX4" fmla="*/ 52864 w 57150"/>
                <a:gd name="connsiteY4" fmla="*/ 30004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2864" y="30004"/>
                  </a:moveTo>
                  <a:cubicBezTo>
                    <a:pt x="52864" y="42629"/>
                    <a:pt x="42629" y="52864"/>
                    <a:pt x="30003" y="52864"/>
                  </a:cubicBezTo>
                  <a:cubicBezTo>
                    <a:pt x="17378" y="52864"/>
                    <a:pt x="7143" y="42629"/>
                    <a:pt x="7143" y="30004"/>
                  </a:cubicBezTo>
                  <a:cubicBezTo>
                    <a:pt x="7143" y="17379"/>
                    <a:pt x="17378" y="7144"/>
                    <a:pt x="30003" y="7144"/>
                  </a:cubicBezTo>
                  <a:cubicBezTo>
                    <a:pt x="42629" y="7144"/>
                    <a:pt x="52864" y="17379"/>
                    <a:pt x="52864" y="3000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09" name="Freeform: Shape 111">
              <a:extLst>
                <a:ext uri="{FF2B5EF4-FFF2-40B4-BE49-F238E27FC236}">
                  <a16:creationId xmlns="" xmlns:a16="http://schemas.microsoft.com/office/drawing/2014/main" id="{3CEC7F54-EBCD-4409-8450-462DA9E0EAE6}"/>
                </a:ext>
              </a:extLst>
            </p:cNvPr>
            <p:cNvSpPr/>
            <p:nvPr/>
          </p:nvSpPr>
          <p:spPr>
            <a:xfrm rot="10800000">
              <a:off x="237978" y="567886"/>
              <a:ext cx="12615" cy="12615"/>
            </a:xfrm>
            <a:custGeom>
              <a:avLst/>
              <a:gdLst>
                <a:gd name="connsiteX0" fmla="*/ 52864 w 57150"/>
                <a:gd name="connsiteY0" fmla="*/ 30004 h 57150"/>
                <a:gd name="connsiteX1" fmla="*/ 30003 w 57150"/>
                <a:gd name="connsiteY1" fmla="*/ 52864 h 57150"/>
                <a:gd name="connsiteX2" fmla="*/ 7143 w 57150"/>
                <a:gd name="connsiteY2" fmla="*/ 30004 h 57150"/>
                <a:gd name="connsiteX3" fmla="*/ 30003 w 57150"/>
                <a:gd name="connsiteY3" fmla="*/ 7144 h 57150"/>
                <a:gd name="connsiteX4" fmla="*/ 52864 w 57150"/>
                <a:gd name="connsiteY4" fmla="*/ 30004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2864" y="30004"/>
                  </a:moveTo>
                  <a:cubicBezTo>
                    <a:pt x="52864" y="42629"/>
                    <a:pt x="42629" y="52864"/>
                    <a:pt x="30003" y="52864"/>
                  </a:cubicBezTo>
                  <a:cubicBezTo>
                    <a:pt x="17378" y="52864"/>
                    <a:pt x="7143" y="42629"/>
                    <a:pt x="7143" y="30004"/>
                  </a:cubicBezTo>
                  <a:cubicBezTo>
                    <a:pt x="7143" y="17379"/>
                    <a:pt x="17378" y="7144"/>
                    <a:pt x="30003" y="7144"/>
                  </a:cubicBezTo>
                  <a:cubicBezTo>
                    <a:pt x="42629" y="7144"/>
                    <a:pt x="52864" y="17379"/>
                    <a:pt x="52864" y="3000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10" name="Freeform: Shape 112">
              <a:extLst>
                <a:ext uri="{FF2B5EF4-FFF2-40B4-BE49-F238E27FC236}">
                  <a16:creationId xmlns="" xmlns:a16="http://schemas.microsoft.com/office/drawing/2014/main" id="{F4BF457B-7763-433B-B6C1-1E25452DE61E}"/>
                </a:ext>
              </a:extLst>
            </p:cNvPr>
            <p:cNvSpPr/>
            <p:nvPr/>
          </p:nvSpPr>
          <p:spPr>
            <a:xfrm rot="10800000">
              <a:off x="237978" y="523313"/>
              <a:ext cx="12615" cy="12615"/>
            </a:xfrm>
            <a:custGeom>
              <a:avLst/>
              <a:gdLst>
                <a:gd name="connsiteX0" fmla="*/ 52864 w 57150"/>
                <a:gd name="connsiteY0" fmla="*/ 30004 h 57150"/>
                <a:gd name="connsiteX1" fmla="*/ 30003 w 57150"/>
                <a:gd name="connsiteY1" fmla="*/ 52864 h 57150"/>
                <a:gd name="connsiteX2" fmla="*/ 7143 w 57150"/>
                <a:gd name="connsiteY2" fmla="*/ 30004 h 57150"/>
                <a:gd name="connsiteX3" fmla="*/ 30003 w 57150"/>
                <a:gd name="connsiteY3" fmla="*/ 7144 h 57150"/>
                <a:gd name="connsiteX4" fmla="*/ 52864 w 57150"/>
                <a:gd name="connsiteY4" fmla="*/ 30004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2864" y="30004"/>
                  </a:moveTo>
                  <a:cubicBezTo>
                    <a:pt x="52864" y="42629"/>
                    <a:pt x="42629" y="52864"/>
                    <a:pt x="30003" y="52864"/>
                  </a:cubicBezTo>
                  <a:cubicBezTo>
                    <a:pt x="17378" y="52864"/>
                    <a:pt x="7143" y="42629"/>
                    <a:pt x="7143" y="30004"/>
                  </a:cubicBezTo>
                  <a:cubicBezTo>
                    <a:pt x="7143" y="17379"/>
                    <a:pt x="17378" y="7144"/>
                    <a:pt x="30003" y="7144"/>
                  </a:cubicBezTo>
                  <a:cubicBezTo>
                    <a:pt x="42629" y="7144"/>
                    <a:pt x="52864" y="17379"/>
                    <a:pt x="52864" y="3000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11" name="Freeform: Shape 113">
              <a:extLst>
                <a:ext uri="{FF2B5EF4-FFF2-40B4-BE49-F238E27FC236}">
                  <a16:creationId xmlns="" xmlns:a16="http://schemas.microsoft.com/office/drawing/2014/main" id="{BFFA88C9-D149-4CA9-914E-440BAE13A952}"/>
                </a:ext>
              </a:extLst>
            </p:cNvPr>
            <p:cNvSpPr/>
            <p:nvPr/>
          </p:nvSpPr>
          <p:spPr>
            <a:xfrm rot="10800000">
              <a:off x="237978" y="478530"/>
              <a:ext cx="12615" cy="12615"/>
            </a:xfrm>
            <a:custGeom>
              <a:avLst/>
              <a:gdLst>
                <a:gd name="connsiteX0" fmla="*/ 52864 w 57150"/>
                <a:gd name="connsiteY0" fmla="*/ 30004 h 57150"/>
                <a:gd name="connsiteX1" fmla="*/ 30003 w 57150"/>
                <a:gd name="connsiteY1" fmla="*/ 52864 h 57150"/>
                <a:gd name="connsiteX2" fmla="*/ 7143 w 57150"/>
                <a:gd name="connsiteY2" fmla="*/ 30004 h 57150"/>
                <a:gd name="connsiteX3" fmla="*/ 30003 w 57150"/>
                <a:gd name="connsiteY3" fmla="*/ 7144 h 57150"/>
                <a:gd name="connsiteX4" fmla="*/ 52864 w 57150"/>
                <a:gd name="connsiteY4" fmla="*/ 30004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2864" y="30004"/>
                  </a:moveTo>
                  <a:cubicBezTo>
                    <a:pt x="52864" y="42629"/>
                    <a:pt x="42629" y="52864"/>
                    <a:pt x="30003" y="52864"/>
                  </a:cubicBezTo>
                  <a:cubicBezTo>
                    <a:pt x="17378" y="52864"/>
                    <a:pt x="7143" y="42629"/>
                    <a:pt x="7143" y="30004"/>
                  </a:cubicBezTo>
                  <a:cubicBezTo>
                    <a:pt x="7143" y="17379"/>
                    <a:pt x="17378" y="7144"/>
                    <a:pt x="30003" y="7144"/>
                  </a:cubicBezTo>
                  <a:cubicBezTo>
                    <a:pt x="42629" y="7144"/>
                    <a:pt x="52864" y="17379"/>
                    <a:pt x="52864" y="3000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12" name="Freeform: Shape 114">
              <a:extLst>
                <a:ext uri="{FF2B5EF4-FFF2-40B4-BE49-F238E27FC236}">
                  <a16:creationId xmlns="" xmlns:a16="http://schemas.microsoft.com/office/drawing/2014/main" id="{6FB1EB29-C973-4CF8-A19E-0EE73BC21CDA}"/>
                </a:ext>
              </a:extLst>
            </p:cNvPr>
            <p:cNvSpPr/>
            <p:nvPr/>
          </p:nvSpPr>
          <p:spPr>
            <a:xfrm rot="10800000">
              <a:off x="237978" y="433957"/>
              <a:ext cx="12615" cy="12615"/>
            </a:xfrm>
            <a:custGeom>
              <a:avLst/>
              <a:gdLst>
                <a:gd name="connsiteX0" fmla="*/ 52864 w 57150"/>
                <a:gd name="connsiteY0" fmla="*/ 30004 h 57150"/>
                <a:gd name="connsiteX1" fmla="*/ 30003 w 57150"/>
                <a:gd name="connsiteY1" fmla="*/ 52864 h 57150"/>
                <a:gd name="connsiteX2" fmla="*/ 7143 w 57150"/>
                <a:gd name="connsiteY2" fmla="*/ 30004 h 57150"/>
                <a:gd name="connsiteX3" fmla="*/ 30003 w 57150"/>
                <a:gd name="connsiteY3" fmla="*/ 7144 h 57150"/>
                <a:gd name="connsiteX4" fmla="*/ 52864 w 57150"/>
                <a:gd name="connsiteY4" fmla="*/ 30004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2864" y="30004"/>
                  </a:moveTo>
                  <a:cubicBezTo>
                    <a:pt x="52864" y="42629"/>
                    <a:pt x="42629" y="52864"/>
                    <a:pt x="30003" y="52864"/>
                  </a:cubicBezTo>
                  <a:cubicBezTo>
                    <a:pt x="17378" y="52864"/>
                    <a:pt x="7143" y="42629"/>
                    <a:pt x="7143" y="30004"/>
                  </a:cubicBezTo>
                  <a:cubicBezTo>
                    <a:pt x="7143" y="17379"/>
                    <a:pt x="17378" y="7144"/>
                    <a:pt x="30003" y="7144"/>
                  </a:cubicBezTo>
                  <a:cubicBezTo>
                    <a:pt x="42629" y="7144"/>
                    <a:pt x="52864" y="17379"/>
                    <a:pt x="52864" y="3000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13" name="Freeform: Shape 115">
              <a:extLst>
                <a:ext uri="{FF2B5EF4-FFF2-40B4-BE49-F238E27FC236}">
                  <a16:creationId xmlns="" xmlns:a16="http://schemas.microsoft.com/office/drawing/2014/main" id="{B4902745-C909-4B01-AC1A-11834A94DDDA}"/>
                </a:ext>
              </a:extLst>
            </p:cNvPr>
            <p:cNvSpPr/>
            <p:nvPr/>
          </p:nvSpPr>
          <p:spPr>
            <a:xfrm rot="10800000">
              <a:off x="237978" y="389383"/>
              <a:ext cx="12615" cy="12615"/>
            </a:xfrm>
            <a:custGeom>
              <a:avLst/>
              <a:gdLst>
                <a:gd name="connsiteX0" fmla="*/ 52864 w 57150"/>
                <a:gd name="connsiteY0" fmla="*/ 30004 h 57150"/>
                <a:gd name="connsiteX1" fmla="*/ 30003 w 57150"/>
                <a:gd name="connsiteY1" fmla="*/ 52864 h 57150"/>
                <a:gd name="connsiteX2" fmla="*/ 7143 w 57150"/>
                <a:gd name="connsiteY2" fmla="*/ 30004 h 57150"/>
                <a:gd name="connsiteX3" fmla="*/ 30003 w 57150"/>
                <a:gd name="connsiteY3" fmla="*/ 7144 h 57150"/>
                <a:gd name="connsiteX4" fmla="*/ 52864 w 57150"/>
                <a:gd name="connsiteY4" fmla="*/ 30004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2864" y="30004"/>
                  </a:moveTo>
                  <a:cubicBezTo>
                    <a:pt x="52864" y="42629"/>
                    <a:pt x="42629" y="52864"/>
                    <a:pt x="30003" y="52864"/>
                  </a:cubicBezTo>
                  <a:cubicBezTo>
                    <a:pt x="17378" y="52864"/>
                    <a:pt x="7143" y="42629"/>
                    <a:pt x="7143" y="30004"/>
                  </a:cubicBezTo>
                  <a:cubicBezTo>
                    <a:pt x="7143" y="17379"/>
                    <a:pt x="17378" y="7144"/>
                    <a:pt x="30003" y="7144"/>
                  </a:cubicBezTo>
                  <a:cubicBezTo>
                    <a:pt x="42629" y="7144"/>
                    <a:pt x="52864" y="17379"/>
                    <a:pt x="52864" y="3000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14" name="Freeform: Shape 116">
              <a:extLst>
                <a:ext uri="{FF2B5EF4-FFF2-40B4-BE49-F238E27FC236}">
                  <a16:creationId xmlns="" xmlns:a16="http://schemas.microsoft.com/office/drawing/2014/main" id="{7FE9EA67-B412-4FAD-9469-FBFF853EE416}"/>
                </a:ext>
              </a:extLst>
            </p:cNvPr>
            <p:cNvSpPr/>
            <p:nvPr/>
          </p:nvSpPr>
          <p:spPr>
            <a:xfrm rot="10800000">
              <a:off x="237978" y="344810"/>
              <a:ext cx="12615" cy="12615"/>
            </a:xfrm>
            <a:custGeom>
              <a:avLst/>
              <a:gdLst>
                <a:gd name="connsiteX0" fmla="*/ 52864 w 57150"/>
                <a:gd name="connsiteY0" fmla="*/ 30004 h 57150"/>
                <a:gd name="connsiteX1" fmla="*/ 30003 w 57150"/>
                <a:gd name="connsiteY1" fmla="*/ 52864 h 57150"/>
                <a:gd name="connsiteX2" fmla="*/ 7143 w 57150"/>
                <a:gd name="connsiteY2" fmla="*/ 30004 h 57150"/>
                <a:gd name="connsiteX3" fmla="*/ 30003 w 57150"/>
                <a:gd name="connsiteY3" fmla="*/ 7144 h 57150"/>
                <a:gd name="connsiteX4" fmla="*/ 52864 w 57150"/>
                <a:gd name="connsiteY4" fmla="*/ 30004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2864" y="30004"/>
                  </a:moveTo>
                  <a:cubicBezTo>
                    <a:pt x="52864" y="42629"/>
                    <a:pt x="42629" y="52864"/>
                    <a:pt x="30003" y="52864"/>
                  </a:cubicBezTo>
                  <a:cubicBezTo>
                    <a:pt x="17378" y="52864"/>
                    <a:pt x="7143" y="42629"/>
                    <a:pt x="7143" y="30004"/>
                  </a:cubicBezTo>
                  <a:cubicBezTo>
                    <a:pt x="7143" y="17379"/>
                    <a:pt x="17378" y="7144"/>
                    <a:pt x="30003" y="7144"/>
                  </a:cubicBezTo>
                  <a:cubicBezTo>
                    <a:pt x="42629" y="7144"/>
                    <a:pt x="52864" y="17379"/>
                    <a:pt x="52864" y="3000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15" name="Freeform: Shape 117">
              <a:extLst>
                <a:ext uri="{FF2B5EF4-FFF2-40B4-BE49-F238E27FC236}">
                  <a16:creationId xmlns="" xmlns:a16="http://schemas.microsoft.com/office/drawing/2014/main" id="{FBB772F1-F97A-4955-BAF8-536C3105B61D}"/>
                </a:ext>
              </a:extLst>
            </p:cNvPr>
            <p:cNvSpPr/>
            <p:nvPr/>
          </p:nvSpPr>
          <p:spPr>
            <a:xfrm rot="10800000">
              <a:off x="237978" y="300027"/>
              <a:ext cx="12615" cy="12615"/>
            </a:xfrm>
            <a:custGeom>
              <a:avLst/>
              <a:gdLst>
                <a:gd name="connsiteX0" fmla="*/ 52864 w 57150"/>
                <a:gd name="connsiteY0" fmla="*/ 30004 h 57150"/>
                <a:gd name="connsiteX1" fmla="*/ 30003 w 57150"/>
                <a:gd name="connsiteY1" fmla="*/ 52864 h 57150"/>
                <a:gd name="connsiteX2" fmla="*/ 7143 w 57150"/>
                <a:gd name="connsiteY2" fmla="*/ 30004 h 57150"/>
                <a:gd name="connsiteX3" fmla="*/ 30003 w 57150"/>
                <a:gd name="connsiteY3" fmla="*/ 7144 h 57150"/>
                <a:gd name="connsiteX4" fmla="*/ 52864 w 57150"/>
                <a:gd name="connsiteY4" fmla="*/ 30004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2864" y="30004"/>
                  </a:moveTo>
                  <a:cubicBezTo>
                    <a:pt x="52864" y="42629"/>
                    <a:pt x="42629" y="52864"/>
                    <a:pt x="30003" y="52864"/>
                  </a:cubicBezTo>
                  <a:cubicBezTo>
                    <a:pt x="17378" y="52864"/>
                    <a:pt x="7143" y="42629"/>
                    <a:pt x="7143" y="30004"/>
                  </a:cubicBezTo>
                  <a:cubicBezTo>
                    <a:pt x="7143" y="17379"/>
                    <a:pt x="17378" y="7144"/>
                    <a:pt x="30003" y="7144"/>
                  </a:cubicBezTo>
                  <a:cubicBezTo>
                    <a:pt x="42629" y="7144"/>
                    <a:pt x="52864" y="17379"/>
                    <a:pt x="52864" y="3000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16" name="Freeform: Shape 118">
              <a:extLst>
                <a:ext uri="{FF2B5EF4-FFF2-40B4-BE49-F238E27FC236}">
                  <a16:creationId xmlns="" xmlns:a16="http://schemas.microsoft.com/office/drawing/2014/main" id="{B2223199-F21A-486F-99EC-612E1A7AA2CB}"/>
                </a:ext>
              </a:extLst>
            </p:cNvPr>
            <p:cNvSpPr/>
            <p:nvPr/>
          </p:nvSpPr>
          <p:spPr>
            <a:xfrm rot="10800000">
              <a:off x="282971" y="612880"/>
              <a:ext cx="12615" cy="12615"/>
            </a:xfrm>
            <a:custGeom>
              <a:avLst/>
              <a:gdLst>
                <a:gd name="connsiteX0" fmla="*/ 56674 w 57150"/>
                <a:gd name="connsiteY0" fmla="*/ 31909 h 57150"/>
                <a:gd name="connsiteX1" fmla="*/ 31909 w 57150"/>
                <a:gd name="connsiteY1" fmla="*/ 56674 h 57150"/>
                <a:gd name="connsiteX2" fmla="*/ 7144 w 57150"/>
                <a:gd name="connsiteY2" fmla="*/ 31909 h 57150"/>
                <a:gd name="connsiteX3" fmla="*/ 31909 w 57150"/>
                <a:gd name="connsiteY3" fmla="*/ 7144 h 57150"/>
                <a:gd name="connsiteX4" fmla="*/ 56674 w 57150"/>
                <a:gd name="connsiteY4" fmla="*/ 31909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6674" y="31909"/>
                  </a:moveTo>
                  <a:cubicBezTo>
                    <a:pt x="56674" y="45586"/>
                    <a:pt x="45586" y="56674"/>
                    <a:pt x="31909" y="56674"/>
                  </a:cubicBezTo>
                  <a:cubicBezTo>
                    <a:pt x="18232" y="56674"/>
                    <a:pt x="7144" y="45586"/>
                    <a:pt x="7144" y="31909"/>
                  </a:cubicBezTo>
                  <a:cubicBezTo>
                    <a:pt x="7144" y="18231"/>
                    <a:pt x="18232" y="7144"/>
                    <a:pt x="31909" y="7144"/>
                  </a:cubicBezTo>
                  <a:cubicBezTo>
                    <a:pt x="45586" y="7144"/>
                    <a:pt x="56674" y="18231"/>
                    <a:pt x="56674" y="3190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17" name="Freeform: Shape 119">
              <a:extLst>
                <a:ext uri="{FF2B5EF4-FFF2-40B4-BE49-F238E27FC236}">
                  <a16:creationId xmlns="" xmlns:a16="http://schemas.microsoft.com/office/drawing/2014/main" id="{2B441799-AD5E-43E8-9CC4-1EEEADE89FAA}"/>
                </a:ext>
              </a:extLst>
            </p:cNvPr>
            <p:cNvSpPr/>
            <p:nvPr/>
          </p:nvSpPr>
          <p:spPr>
            <a:xfrm rot="10800000">
              <a:off x="282971" y="568307"/>
              <a:ext cx="12615" cy="12615"/>
            </a:xfrm>
            <a:custGeom>
              <a:avLst/>
              <a:gdLst>
                <a:gd name="connsiteX0" fmla="*/ 56674 w 57150"/>
                <a:gd name="connsiteY0" fmla="*/ 31909 h 57150"/>
                <a:gd name="connsiteX1" fmla="*/ 31909 w 57150"/>
                <a:gd name="connsiteY1" fmla="*/ 56674 h 57150"/>
                <a:gd name="connsiteX2" fmla="*/ 7144 w 57150"/>
                <a:gd name="connsiteY2" fmla="*/ 31909 h 57150"/>
                <a:gd name="connsiteX3" fmla="*/ 31909 w 57150"/>
                <a:gd name="connsiteY3" fmla="*/ 7144 h 57150"/>
                <a:gd name="connsiteX4" fmla="*/ 56674 w 57150"/>
                <a:gd name="connsiteY4" fmla="*/ 31909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6674" y="31909"/>
                  </a:moveTo>
                  <a:cubicBezTo>
                    <a:pt x="56674" y="45586"/>
                    <a:pt x="45586" y="56674"/>
                    <a:pt x="31909" y="56674"/>
                  </a:cubicBezTo>
                  <a:cubicBezTo>
                    <a:pt x="18232" y="56674"/>
                    <a:pt x="7144" y="45586"/>
                    <a:pt x="7144" y="31909"/>
                  </a:cubicBezTo>
                  <a:cubicBezTo>
                    <a:pt x="7144" y="18232"/>
                    <a:pt x="18232" y="7144"/>
                    <a:pt x="31909" y="7144"/>
                  </a:cubicBezTo>
                  <a:cubicBezTo>
                    <a:pt x="45586" y="7144"/>
                    <a:pt x="56674" y="18232"/>
                    <a:pt x="56674" y="3190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18" name="Freeform: Shape 120">
              <a:extLst>
                <a:ext uri="{FF2B5EF4-FFF2-40B4-BE49-F238E27FC236}">
                  <a16:creationId xmlns="" xmlns:a16="http://schemas.microsoft.com/office/drawing/2014/main" id="{F47BC31F-6569-46C7-B7EC-00F8C1D3D5D9}"/>
                </a:ext>
              </a:extLst>
            </p:cNvPr>
            <p:cNvSpPr/>
            <p:nvPr/>
          </p:nvSpPr>
          <p:spPr>
            <a:xfrm rot="10800000">
              <a:off x="282971" y="523734"/>
              <a:ext cx="12615" cy="12615"/>
            </a:xfrm>
            <a:custGeom>
              <a:avLst/>
              <a:gdLst>
                <a:gd name="connsiteX0" fmla="*/ 56674 w 57150"/>
                <a:gd name="connsiteY0" fmla="*/ 31909 h 57150"/>
                <a:gd name="connsiteX1" fmla="*/ 31909 w 57150"/>
                <a:gd name="connsiteY1" fmla="*/ 56674 h 57150"/>
                <a:gd name="connsiteX2" fmla="*/ 7144 w 57150"/>
                <a:gd name="connsiteY2" fmla="*/ 31909 h 57150"/>
                <a:gd name="connsiteX3" fmla="*/ 31909 w 57150"/>
                <a:gd name="connsiteY3" fmla="*/ 7144 h 57150"/>
                <a:gd name="connsiteX4" fmla="*/ 56674 w 57150"/>
                <a:gd name="connsiteY4" fmla="*/ 31909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6674" y="31909"/>
                  </a:moveTo>
                  <a:cubicBezTo>
                    <a:pt x="56674" y="45586"/>
                    <a:pt x="45586" y="56674"/>
                    <a:pt x="31909" y="56674"/>
                  </a:cubicBezTo>
                  <a:cubicBezTo>
                    <a:pt x="18232" y="56674"/>
                    <a:pt x="7144" y="45586"/>
                    <a:pt x="7144" y="31909"/>
                  </a:cubicBezTo>
                  <a:cubicBezTo>
                    <a:pt x="7144" y="18231"/>
                    <a:pt x="18232" y="7144"/>
                    <a:pt x="31909" y="7144"/>
                  </a:cubicBezTo>
                  <a:cubicBezTo>
                    <a:pt x="45586" y="7144"/>
                    <a:pt x="56674" y="18231"/>
                    <a:pt x="56674" y="3190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19" name="Freeform: Shape 121">
              <a:extLst>
                <a:ext uri="{FF2B5EF4-FFF2-40B4-BE49-F238E27FC236}">
                  <a16:creationId xmlns="" xmlns:a16="http://schemas.microsoft.com/office/drawing/2014/main" id="{99BBB61F-1687-4C55-A1CA-DD22BD6DAC3E}"/>
                </a:ext>
              </a:extLst>
            </p:cNvPr>
            <p:cNvSpPr/>
            <p:nvPr/>
          </p:nvSpPr>
          <p:spPr>
            <a:xfrm rot="10800000">
              <a:off x="282971" y="478950"/>
              <a:ext cx="12615" cy="12615"/>
            </a:xfrm>
            <a:custGeom>
              <a:avLst/>
              <a:gdLst>
                <a:gd name="connsiteX0" fmla="*/ 56674 w 57150"/>
                <a:gd name="connsiteY0" fmla="*/ 31909 h 57150"/>
                <a:gd name="connsiteX1" fmla="*/ 31909 w 57150"/>
                <a:gd name="connsiteY1" fmla="*/ 56674 h 57150"/>
                <a:gd name="connsiteX2" fmla="*/ 7144 w 57150"/>
                <a:gd name="connsiteY2" fmla="*/ 31909 h 57150"/>
                <a:gd name="connsiteX3" fmla="*/ 31909 w 57150"/>
                <a:gd name="connsiteY3" fmla="*/ 7144 h 57150"/>
                <a:gd name="connsiteX4" fmla="*/ 56674 w 57150"/>
                <a:gd name="connsiteY4" fmla="*/ 31909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6674" y="31909"/>
                  </a:moveTo>
                  <a:cubicBezTo>
                    <a:pt x="56674" y="45586"/>
                    <a:pt x="45586" y="56674"/>
                    <a:pt x="31909" y="56674"/>
                  </a:cubicBezTo>
                  <a:cubicBezTo>
                    <a:pt x="18232" y="56674"/>
                    <a:pt x="7144" y="45586"/>
                    <a:pt x="7144" y="31909"/>
                  </a:cubicBezTo>
                  <a:cubicBezTo>
                    <a:pt x="7144" y="18232"/>
                    <a:pt x="18232" y="7144"/>
                    <a:pt x="31909" y="7144"/>
                  </a:cubicBezTo>
                  <a:cubicBezTo>
                    <a:pt x="45586" y="7144"/>
                    <a:pt x="56674" y="18232"/>
                    <a:pt x="56674" y="3190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20" name="Freeform: Shape 122">
              <a:extLst>
                <a:ext uri="{FF2B5EF4-FFF2-40B4-BE49-F238E27FC236}">
                  <a16:creationId xmlns="" xmlns:a16="http://schemas.microsoft.com/office/drawing/2014/main" id="{D0C65674-7A78-475C-9957-655ABEE8511E}"/>
                </a:ext>
              </a:extLst>
            </p:cNvPr>
            <p:cNvSpPr/>
            <p:nvPr/>
          </p:nvSpPr>
          <p:spPr>
            <a:xfrm rot="10800000">
              <a:off x="282971" y="434377"/>
              <a:ext cx="12615" cy="12615"/>
            </a:xfrm>
            <a:custGeom>
              <a:avLst/>
              <a:gdLst>
                <a:gd name="connsiteX0" fmla="*/ 56674 w 57150"/>
                <a:gd name="connsiteY0" fmla="*/ 31909 h 57150"/>
                <a:gd name="connsiteX1" fmla="*/ 31909 w 57150"/>
                <a:gd name="connsiteY1" fmla="*/ 56674 h 57150"/>
                <a:gd name="connsiteX2" fmla="*/ 7144 w 57150"/>
                <a:gd name="connsiteY2" fmla="*/ 31909 h 57150"/>
                <a:gd name="connsiteX3" fmla="*/ 31909 w 57150"/>
                <a:gd name="connsiteY3" fmla="*/ 7144 h 57150"/>
                <a:gd name="connsiteX4" fmla="*/ 56674 w 57150"/>
                <a:gd name="connsiteY4" fmla="*/ 31909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6674" y="31909"/>
                  </a:moveTo>
                  <a:cubicBezTo>
                    <a:pt x="56674" y="45586"/>
                    <a:pt x="45586" y="56674"/>
                    <a:pt x="31909" y="56674"/>
                  </a:cubicBezTo>
                  <a:cubicBezTo>
                    <a:pt x="18232" y="56674"/>
                    <a:pt x="7144" y="45586"/>
                    <a:pt x="7144" y="31909"/>
                  </a:cubicBezTo>
                  <a:cubicBezTo>
                    <a:pt x="7144" y="18231"/>
                    <a:pt x="18232" y="7144"/>
                    <a:pt x="31909" y="7144"/>
                  </a:cubicBezTo>
                  <a:cubicBezTo>
                    <a:pt x="45586" y="7144"/>
                    <a:pt x="56674" y="18231"/>
                    <a:pt x="56674" y="3190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21" name="Freeform: Shape 123">
              <a:extLst>
                <a:ext uri="{FF2B5EF4-FFF2-40B4-BE49-F238E27FC236}">
                  <a16:creationId xmlns="" xmlns:a16="http://schemas.microsoft.com/office/drawing/2014/main" id="{D82EF330-3E78-42B0-8010-226DEF59D149}"/>
                </a:ext>
              </a:extLst>
            </p:cNvPr>
            <p:cNvSpPr/>
            <p:nvPr/>
          </p:nvSpPr>
          <p:spPr>
            <a:xfrm rot="10800000">
              <a:off x="282971" y="389804"/>
              <a:ext cx="12615" cy="12615"/>
            </a:xfrm>
            <a:custGeom>
              <a:avLst/>
              <a:gdLst>
                <a:gd name="connsiteX0" fmla="*/ 56674 w 57150"/>
                <a:gd name="connsiteY0" fmla="*/ 31909 h 57150"/>
                <a:gd name="connsiteX1" fmla="*/ 31909 w 57150"/>
                <a:gd name="connsiteY1" fmla="*/ 56674 h 57150"/>
                <a:gd name="connsiteX2" fmla="*/ 7144 w 57150"/>
                <a:gd name="connsiteY2" fmla="*/ 31909 h 57150"/>
                <a:gd name="connsiteX3" fmla="*/ 31909 w 57150"/>
                <a:gd name="connsiteY3" fmla="*/ 7144 h 57150"/>
                <a:gd name="connsiteX4" fmla="*/ 56674 w 57150"/>
                <a:gd name="connsiteY4" fmla="*/ 31909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6674" y="31909"/>
                  </a:moveTo>
                  <a:cubicBezTo>
                    <a:pt x="56674" y="45586"/>
                    <a:pt x="45586" y="56674"/>
                    <a:pt x="31909" y="56674"/>
                  </a:cubicBezTo>
                  <a:cubicBezTo>
                    <a:pt x="18232" y="56674"/>
                    <a:pt x="7144" y="45586"/>
                    <a:pt x="7144" y="31909"/>
                  </a:cubicBezTo>
                  <a:cubicBezTo>
                    <a:pt x="7144" y="18231"/>
                    <a:pt x="18232" y="7144"/>
                    <a:pt x="31909" y="7144"/>
                  </a:cubicBezTo>
                  <a:cubicBezTo>
                    <a:pt x="45586" y="7144"/>
                    <a:pt x="56674" y="18231"/>
                    <a:pt x="56674" y="3190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22" name="Freeform: Shape 124">
              <a:extLst>
                <a:ext uri="{FF2B5EF4-FFF2-40B4-BE49-F238E27FC236}">
                  <a16:creationId xmlns="" xmlns:a16="http://schemas.microsoft.com/office/drawing/2014/main" id="{4EE47E52-7E93-44F4-8325-87294FBAA080}"/>
                </a:ext>
              </a:extLst>
            </p:cNvPr>
            <p:cNvSpPr/>
            <p:nvPr/>
          </p:nvSpPr>
          <p:spPr>
            <a:xfrm rot="10800000">
              <a:off x="282971" y="345231"/>
              <a:ext cx="12615" cy="12615"/>
            </a:xfrm>
            <a:custGeom>
              <a:avLst/>
              <a:gdLst>
                <a:gd name="connsiteX0" fmla="*/ 56674 w 57150"/>
                <a:gd name="connsiteY0" fmla="*/ 31909 h 57150"/>
                <a:gd name="connsiteX1" fmla="*/ 31909 w 57150"/>
                <a:gd name="connsiteY1" fmla="*/ 56674 h 57150"/>
                <a:gd name="connsiteX2" fmla="*/ 7144 w 57150"/>
                <a:gd name="connsiteY2" fmla="*/ 31909 h 57150"/>
                <a:gd name="connsiteX3" fmla="*/ 31909 w 57150"/>
                <a:gd name="connsiteY3" fmla="*/ 7144 h 57150"/>
                <a:gd name="connsiteX4" fmla="*/ 56674 w 57150"/>
                <a:gd name="connsiteY4" fmla="*/ 31909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6674" y="31909"/>
                  </a:moveTo>
                  <a:cubicBezTo>
                    <a:pt x="56674" y="45586"/>
                    <a:pt x="45586" y="56674"/>
                    <a:pt x="31909" y="56674"/>
                  </a:cubicBezTo>
                  <a:cubicBezTo>
                    <a:pt x="18232" y="56674"/>
                    <a:pt x="7144" y="45586"/>
                    <a:pt x="7144" y="31909"/>
                  </a:cubicBezTo>
                  <a:cubicBezTo>
                    <a:pt x="7144" y="18231"/>
                    <a:pt x="18232" y="7144"/>
                    <a:pt x="31909" y="7144"/>
                  </a:cubicBezTo>
                  <a:cubicBezTo>
                    <a:pt x="45586" y="7144"/>
                    <a:pt x="56674" y="18231"/>
                    <a:pt x="56674" y="3190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23" name="Freeform: Shape 125">
              <a:extLst>
                <a:ext uri="{FF2B5EF4-FFF2-40B4-BE49-F238E27FC236}">
                  <a16:creationId xmlns="" xmlns:a16="http://schemas.microsoft.com/office/drawing/2014/main" id="{C50EA9E3-FBEE-4340-BF5F-E3A27B3AECD9}"/>
                </a:ext>
              </a:extLst>
            </p:cNvPr>
            <p:cNvSpPr/>
            <p:nvPr/>
          </p:nvSpPr>
          <p:spPr>
            <a:xfrm rot="10800000">
              <a:off x="282971" y="300448"/>
              <a:ext cx="12615" cy="12615"/>
            </a:xfrm>
            <a:custGeom>
              <a:avLst/>
              <a:gdLst>
                <a:gd name="connsiteX0" fmla="*/ 56674 w 57150"/>
                <a:gd name="connsiteY0" fmla="*/ 31909 h 57150"/>
                <a:gd name="connsiteX1" fmla="*/ 31909 w 57150"/>
                <a:gd name="connsiteY1" fmla="*/ 56674 h 57150"/>
                <a:gd name="connsiteX2" fmla="*/ 7144 w 57150"/>
                <a:gd name="connsiteY2" fmla="*/ 31909 h 57150"/>
                <a:gd name="connsiteX3" fmla="*/ 31909 w 57150"/>
                <a:gd name="connsiteY3" fmla="*/ 7144 h 57150"/>
                <a:gd name="connsiteX4" fmla="*/ 56674 w 57150"/>
                <a:gd name="connsiteY4" fmla="*/ 31909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6674" y="31909"/>
                  </a:moveTo>
                  <a:cubicBezTo>
                    <a:pt x="56674" y="45586"/>
                    <a:pt x="45586" y="56674"/>
                    <a:pt x="31909" y="56674"/>
                  </a:cubicBezTo>
                  <a:cubicBezTo>
                    <a:pt x="18232" y="56674"/>
                    <a:pt x="7144" y="45586"/>
                    <a:pt x="7144" y="31909"/>
                  </a:cubicBezTo>
                  <a:cubicBezTo>
                    <a:pt x="7144" y="18231"/>
                    <a:pt x="18232" y="7144"/>
                    <a:pt x="31909" y="7144"/>
                  </a:cubicBezTo>
                  <a:cubicBezTo>
                    <a:pt x="45586" y="7144"/>
                    <a:pt x="56674" y="18231"/>
                    <a:pt x="56674" y="3190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24" name="Freeform: Shape 126">
              <a:extLst>
                <a:ext uri="{FF2B5EF4-FFF2-40B4-BE49-F238E27FC236}">
                  <a16:creationId xmlns="" xmlns:a16="http://schemas.microsoft.com/office/drawing/2014/main" id="{82D4F0D7-897F-4988-8A7F-071EF7147E33}"/>
                </a:ext>
              </a:extLst>
            </p:cNvPr>
            <p:cNvSpPr/>
            <p:nvPr/>
          </p:nvSpPr>
          <p:spPr>
            <a:xfrm rot="10800000">
              <a:off x="326073" y="611198"/>
              <a:ext cx="14718" cy="14718"/>
            </a:xfrm>
            <a:custGeom>
              <a:avLst/>
              <a:gdLst>
                <a:gd name="connsiteX0" fmla="*/ 60484 w 66675"/>
                <a:gd name="connsiteY0" fmla="*/ 33814 h 66675"/>
                <a:gd name="connsiteX1" fmla="*/ 33814 w 66675"/>
                <a:gd name="connsiteY1" fmla="*/ 60484 h 66675"/>
                <a:gd name="connsiteX2" fmla="*/ 7144 w 66675"/>
                <a:gd name="connsiteY2" fmla="*/ 33814 h 66675"/>
                <a:gd name="connsiteX3" fmla="*/ 33814 w 66675"/>
                <a:gd name="connsiteY3" fmla="*/ 7144 h 66675"/>
                <a:gd name="connsiteX4" fmla="*/ 60484 w 66675"/>
                <a:gd name="connsiteY4" fmla="*/ 33814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60484" y="33814"/>
                  </a:moveTo>
                  <a:cubicBezTo>
                    <a:pt x="60484" y="48543"/>
                    <a:pt x="48543" y="60484"/>
                    <a:pt x="33814" y="60484"/>
                  </a:cubicBezTo>
                  <a:cubicBezTo>
                    <a:pt x="19085" y="60484"/>
                    <a:pt x="7144" y="48543"/>
                    <a:pt x="7144" y="33814"/>
                  </a:cubicBezTo>
                  <a:cubicBezTo>
                    <a:pt x="7144" y="19084"/>
                    <a:pt x="19085" y="7144"/>
                    <a:pt x="33814" y="7144"/>
                  </a:cubicBezTo>
                  <a:cubicBezTo>
                    <a:pt x="48543" y="7144"/>
                    <a:pt x="60484" y="19084"/>
                    <a:pt x="60484" y="3381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25" name="Freeform: Shape 127">
              <a:extLst>
                <a:ext uri="{FF2B5EF4-FFF2-40B4-BE49-F238E27FC236}">
                  <a16:creationId xmlns="" xmlns:a16="http://schemas.microsoft.com/office/drawing/2014/main" id="{DE2A791C-31CE-49BD-AF18-E05BA218F6E2}"/>
                </a:ext>
              </a:extLst>
            </p:cNvPr>
            <p:cNvSpPr/>
            <p:nvPr/>
          </p:nvSpPr>
          <p:spPr>
            <a:xfrm rot="10800000">
              <a:off x="326073" y="566625"/>
              <a:ext cx="14718" cy="14718"/>
            </a:xfrm>
            <a:custGeom>
              <a:avLst/>
              <a:gdLst>
                <a:gd name="connsiteX0" fmla="*/ 60484 w 66675"/>
                <a:gd name="connsiteY0" fmla="*/ 33814 h 66675"/>
                <a:gd name="connsiteX1" fmla="*/ 33814 w 66675"/>
                <a:gd name="connsiteY1" fmla="*/ 60484 h 66675"/>
                <a:gd name="connsiteX2" fmla="*/ 7144 w 66675"/>
                <a:gd name="connsiteY2" fmla="*/ 33814 h 66675"/>
                <a:gd name="connsiteX3" fmla="*/ 33814 w 66675"/>
                <a:gd name="connsiteY3" fmla="*/ 7144 h 66675"/>
                <a:gd name="connsiteX4" fmla="*/ 60484 w 66675"/>
                <a:gd name="connsiteY4" fmla="*/ 33814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60484" y="33814"/>
                  </a:moveTo>
                  <a:cubicBezTo>
                    <a:pt x="60484" y="48543"/>
                    <a:pt x="48543" y="60484"/>
                    <a:pt x="33814" y="60484"/>
                  </a:cubicBezTo>
                  <a:cubicBezTo>
                    <a:pt x="19085" y="60484"/>
                    <a:pt x="7144" y="48543"/>
                    <a:pt x="7144" y="33814"/>
                  </a:cubicBezTo>
                  <a:cubicBezTo>
                    <a:pt x="7144" y="19085"/>
                    <a:pt x="19085" y="7144"/>
                    <a:pt x="33814" y="7144"/>
                  </a:cubicBezTo>
                  <a:cubicBezTo>
                    <a:pt x="48543" y="7144"/>
                    <a:pt x="60484" y="19085"/>
                    <a:pt x="60484" y="3381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26" name="Freeform: Shape 128">
              <a:extLst>
                <a:ext uri="{FF2B5EF4-FFF2-40B4-BE49-F238E27FC236}">
                  <a16:creationId xmlns="" xmlns:a16="http://schemas.microsoft.com/office/drawing/2014/main" id="{78F71578-6180-41DD-9BD4-0D3E9D36AB3A}"/>
                </a:ext>
              </a:extLst>
            </p:cNvPr>
            <p:cNvSpPr/>
            <p:nvPr/>
          </p:nvSpPr>
          <p:spPr>
            <a:xfrm rot="10800000">
              <a:off x="326073" y="522052"/>
              <a:ext cx="14718" cy="14718"/>
            </a:xfrm>
            <a:custGeom>
              <a:avLst/>
              <a:gdLst>
                <a:gd name="connsiteX0" fmla="*/ 60484 w 66675"/>
                <a:gd name="connsiteY0" fmla="*/ 33814 h 66675"/>
                <a:gd name="connsiteX1" fmla="*/ 33814 w 66675"/>
                <a:gd name="connsiteY1" fmla="*/ 60484 h 66675"/>
                <a:gd name="connsiteX2" fmla="*/ 7144 w 66675"/>
                <a:gd name="connsiteY2" fmla="*/ 33814 h 66675"/>
                <a:gd name="connsiteX3" fmla="*/ 33814 w 66675"/>
                <a:gd name="connsiteY3" fmla="*/ 7144 h 66675"/>
                <a:gd name="connsiteX4" fmla="*/ 60484 w 66675"/>
                <a:gd name="connsiteY4" fmla="*/ 33814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60484" y="33814"/>
                  </a:moveTo>
                  <a:cubicBezTo>
                    <a:pt x="60484" y="48543"/>
                    <a:pt x="48543" y="60484"/>
                    <a:pt x="33814" y="60484"/>
                  </a:cubicBezTo>
                  <a:cubicBezTo>
                    <a:pt x="19085" y="60484"/>
                    <a:pt x="7144" y="48543"/>
                    <a:pt x="7144" y="33814"/>
                  </a:cubicBezTo>
                  <a:cubicBezTo>
                    <a:pt x="7144" y="19084"/>
                    <a:pt x="19085" y="7144"/>
                    <a:pt x="33814" y="7144"/>
                  </a:cubicBezTo>
                  <a:cubicBezTo>
                    <a:pt x="48543" y="7144"/>
                    <a:pt x="60484" y="19084"/>
                    <a:pt x="60484" y="3381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27" name="Freeform: Shape 129">
              <a:extLst>
                <a:ext uri="{FF2B5EF4-FFF2-40B4-BE49-F238E27FC236}">
                  <a16:creationId xmlns="" xmlns:a16="http://schemas.microsoft.com/office/drawing/2014/main" id="{F2D7563D-8A0C-4E74-B7D3-E7E8F1C9057F}"/>
                </a:ext>
              </a:extLst>
            </p:cNvPr>
            <p:cNvSpPr/>
            <p:nvPr/>
          </p:nvSpPr>
          <p:spPr>
            <a:xfrm rot="10800000">
              <a:off x="326073" y="477268"/>
              <a:ext cx="14718" cy="14718"/>
            </a:xfrm>
            <a:custGeom>
              <a:avLst/>
              <a:gdLst>
                <a:gd name="connsiteX0" fmla="*/ 60484 w 66675"/>
                <a:gd name="connsiteY0" fmla="*/ 33814 h 66675"/>
                <a:gd name="connsiteX1" fmla="*/ 33814 w 66675"/>
                <a:gd name="connsiteY1" fmla="*/ 60484 h 66675"/>
                <a:gd name="connsiteX2" fmla="*/ 7144 w 66675"/>
                <a:gd name="connsiteY2" fmla="*/ 33814 h 66675"/>
                <a:gd name="connsiteX3" fmla="*/ 33814 w 66675"/>
                <a:gd name="connsiteY3" fmla="*/ 7144 h 66675"/>
                <a:gd name="connsiteX4" fmla="*/ 60484 w 66675"/>
                <a:gd name="connsiteY4" fmla="*/ 33814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60484" y="33814"/>
                  </a:moveTo>
                  <a:cubicBezTo>
                    <a:pt x="60484" y="48543"/>
                    <a:pt x="48543" y="60484"/>
                    <a:pt x="33814" y="60484"/>
                  </a:cubicBezTo>
                  <a:cubicBezTo>
                    <a:pt x="19085" y="60484"/>
                    <a:pt x="7144" y="48543"/>
                    <a:pt x="7144" y="33814"/>
                  </a:cubicBezTo>
                  <a:cubicBezTo>
                    <a:pt x="7144" y="19085"/>
                    <a:pt x="19085" y="7144"/>
                    <a:pt x="33814" y="7144"/>
                  </a:cubicBezTo>
                  <a:cubicBezTo>
                    <a:pt x="48543" y="7144"/>
                    <a:pt x="60484" y="19085"/>
                    <a:pt x="60484" y="3381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28" name="Freeform: Shape 130">
              <a:extLst>
                <a:ext uri="{FF2B5EF4-FFF2-40B4-BE49-F238E27FC236}">
                  <a16:creationId xmlns="" xmlns:a16="http://schemas.microsoft.com/office/drawing/2014/main" id="{E928A258-EF88-43EF-8A47-6F32D27CC823}"/>
                </a:ext>
              </a:extLst>
            </p:cNvPr>
            <p:cNvSpPr/>
            <p:nvPr/>
          </p:nvSpPr>
          <p:spPr>
            <a:xfrm rot="10800000">
              <a:off x="326073" y="432695"/>
              <a:ext cx="14718" cy="14718"/>
            </a:xfrm>
            <a:custGeom>
              <a:avLst/>
              <a:gdLst>
                <a:gd name="connsiteX0" fmla="*/ 60484 w 66675"/>
                <a:gd name="connsiteY0" fmla="*/ 33814 h 66675"/>
                <a:gd name="connsiteX1" fmla="*/ 33814 w 66675"/>
                <a:gd name="connsiteY1" fmla="*/ 60484 h 66675"/>
                <a:gd name="connsiteX2" fmla="*/ 7144 w 66675"/>
                <a:gd name="connsiteY2" fmla="*/ 33814 h 66675"/>
                <a:gd name="connsiteX3" fmla="*/ 33814 w 66675"/>
                <a:gd name="connsiteY3" fmla="*/ 7144 h 66675"/>
                <a:gd name="connsiteX4" fmla="*/ 60484 w 66675"/>
                <a:gd name="connsiteY4" fmla="*/ 33814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60484" y="33814"/>
                  </a:moveTo>
                  <a:cubicBezTo>
                    <a:pt x="60484" y="48543"/>
                    <a:pt x="48543" y="60484"/>
                    <a:pt x="33814" y="60484"/>
                  </a:cubicBezTo>
                  <a:cubicBezTo>
                    <a:pt x="19085" y="60484"/>
                    <a:pt x="7144" y="48543"/>
                    <a:pt x="7144" y="33814"/>
                  </a:cubicBezTo>
                  <a:cubicBezTo>
                    <a:pt x="7144" y="19084"/>
                    <a:pt x="19085" y="7144"/>
                    <a:pt x="33814" y="7144"/>
                  </a:cubicBezTo>
                  <a:cubicBezTo>
                    <a:pt x="48543" y="7144"/>
                    <a:pt x="60484" y="19084"/>
                    <a:pt x="60484" y="3381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29" name="Freeform: Shape 131">
              <a:extLst>
                <a:ext uri="{FF2B5EF4-FFF2-40B4-BE49-F238E27FC236}">
                  <a16:creationId xmlns="" xmlns:a16="http://schemas.microsoft.com/office/drawing/2014/main" id="{31989986-A958-4E8B-B690-E2A7E9DAF3D1}"/>
                </a:ext>
              </a:extLst>
            </p:cNvPr>
            <p:cNvSpPr/>
            <p:nvPr/>
          </p:nvSpPr>
          <p:spPr>
            <a:xfrm rot="10800000">
              <a:off x="326073" y="388122"/>
              <a:ext cx="14718" cy="14718"/>
            </a:xfrm>
            <a:custGeom>
              <a:avLst/>
              <a:gdLst>
                <a:gd name="connsiteX0" fmla="*/ 60484 w 66675"/>
                <a:gd name="connsiteY0" fmla="*/ 33814 h 66675"/>
                <a:gd name="connsiteX1" fmla="*/ 33814 w 66675"/>
                <a:gd name="connsiteY1" fmla="*/ 60484 h 66675"/>
                <a:gd name="connsiteX2" fmla="*/ 7144 w 66675"/>
                <a:gd name="connsiteY2" fmla="*/ 33814 h 66675"/>
                <a:gd name="connsiteX3" fmla="*/ 33814 w 66675"/>
                <a:gd name="connsiteY3" fmla="*/ 7144 h 66675"/>
                <a:gd name="connsiteX4" fmla="*/ 60484 w 66675"/>
                <a:gd name="connsiteY4" fmla="*/ 33814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60484" y="33814"/>
                  </a:moveTo>
                  <a:cubicBezTo>
                    <a:pt x="60484" y="48543"/>
                    <a:pt x="48543" y="60484"/>
                    <a:pt x="33814" y="60484"/>
                  </a:cubicBezTo>
                  <a:cubicBezTo>
                    <a:pt x="19085" y="60484"/>
                    <a:pt x="7144" y="48543"/>
                    <a:pt x="7144" y="33814"/>
                  </a:cubicBezTo>
                  <a:cubicBezTo>
                    <a:pt x="7144" y="19084"/>
                    <a:pt x="19085" y="7144"/>
                    <a:pt x="33814" y="7144"/>
                  </a:cubicBezTo>
                  <a:cubicBezTo>
                    <a:pt x="48543" y="7144"/>
                    <a:pt x="60484" y="19084"/>
                    <a:pt x="60484" y="3381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30" name="Freeform: Shape 132">
              <a:extLst>
                <a:ext uri="{FF2B5EF4-FFF2-40B4-BE49-F238E27FC236}">
                  <a16:creationId xmlns="" xmlns:a16="http://schemas.microsoft.com/office/drawing/2014/main" id="{30F9C2DC-26DE-4F33-9389-CCD86B55989B}"/>
                </a:ext>
              </a:extLst>
            </p:cNvPr>
            <p:cNvSpPr/>
            <p:nvPr/>
          </p:nvSpPr>
          <p:spPr>
            <a:xfrm rot="10800000">
              <a:off x="326073" y="343549"/>
              <a:ext cx="14718" cy="14718"/>
            </a:xfrm>
            <a:custGeom>
              <a:avLst/>
              <a:gdLst>
                <a:gd name="connsiteX0" fmla="*/ 60484 w 66675"/>
                <a:gd name="connsiteY0" fmla="*/ 33814 h 66675"/>
                <a:gd name="connsiteX1" fmla="*/ 33814 w 66675"/>
                <a:gd name="connsiteY1" fmla="*/ 60484 h 66675"/>
                <a:gd name="connsiteX2" fmla="*/ 7144 w 66675"/>
                <a:gd name="connsiteY2" fmla="*/ 33814 h 66675"/>
                <a:gd name="connsiteX3" fmla="*/ 33814 w 66675"/>
                <a:gd name="connsiteY3" fmla="*/ 7144 h 66675"/>
                <a:gd name="connsiteX4" fmla="*/ 60484 w 66675"/>
                <a:gd name="connsiteY4" fmla="*/ 33814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60484" y="33814"/>
                  </a:moveTo>
                  <a:cubicBezTo>
                    <a:pt x="60484" y="48543"/>
                    <a:pt x="48543" y="60484"/>
                    <a:pt x="33814" y="60484"/>
                  </a:cubicBezTo>
                  <a:cubicBezTo>
                    <a:pt x="19085" y="60484"/>
                    <a:pt x="7144" y="48543"/>
                    <a:pt x="7144" y="33814"/>
                  </a:cubicBezTo>
                  <a:cubicBezTo>
                    <a:pt x="7144" y="19084"/>
                    <a:pt x="19085" y="7144"/>
                    <a:pt x="33814" y="7144"/>
                  </a:cubicBezTo>
                  <a:cubicBezTo>
                    <a:pt x="48543" y="7144"/>
                    <a:pt x="60484" y="19084"/>
                    <a:pt x="60484" y="3381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31" name="Freeform: Shape 133">
              <a:extLst>
                <a:ext uri="{FF2B5EF4-FFF2-40B4-BE49-F238E27FC236}">
                  <a16:creationId xmlns="" xmlns:a16="http://schemas.microsoft.com/office/drawing/2014/main" id="{61DDA702-4839-49E0-A12B-AE3BBE66EF12}"/>
                </a:ext>
              </a:extLst>
            </p:cNvPr>
            <p:cNvSpPr/>
            <p:nvPr/>
          </p:nvSpPr>
          <p:spPr>
            <a:xfrm rot="10800000">
              <a:off x="326073" y="298766"/>
              <a:ext cx="14718" cy="14718"/>
            </a:xfrm>
            <a:custGeom>
              <a:avLst/>
              <a:gdLst>
                <a:gd name="connsiteX0" fmla="*/ 60484 w 66675"/>
                <a:gd name="connsiteY0" fmla="*/ 33814 h 66675"/>
                <a:gd name="connsiteX1" fmla="*/ 33814 w 66675"/>
                <a:gd name="connsiteY1" fmla="*/ 60484 h 66675"/>
                <a:gd name="connsiteX2" fmla="*/ 7144 w 66675"/>
                <a:gd name="connsiteY2" fmla="*/ 33814 h 66675"/>
                <a:gd name="connsiteX3" fmla="*/ 33814 w 66675"/>
                <a:gd name="connsiteY3" fmla="*/ 7144 h 66675"/>
                <a:gd name="connsiteX4" fmla="*/ 60484 w 66675"/>
                <a:gd name="connsiteY4" fmla="*/ 33814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60484" y="33814"/>
                  </a:moveTo>
                  <a:cubicBezTo>
                    <a:pt x="60484" y="48543"/>
                    <a:pt x="48543" y="60484"/>
                    <a:pt x="33814" y="60484"/>
                  </a:cubicBezTo>
                  <a:cubicBezTo>
                    <a:pt x="19085" y="60484"/>
                    <a:pt x="7144" y="48543"/>
                    <a:pt x="7144" y="33814"/>
                  </a:cubicBezTo>
                  <a:cubicBezTo>
                    <a:pt x="7144" y="19084"/>
                    <a:pt x="19085" y="7144"/>
                    <a:pt x="33814" y="7144"/>
                  </a:cubicBezTo>
                  <a:cubicBezTo>
                    <a:pt x="48543" y="7144"/>
                    <a:pt x="60484" y="19084"/>
                    <a:pt x="60484" y="3381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32" name="Freeform: Shape 134">
              <a:extLst>
                <a:ext uri="{FF2B5EF4-FFF2-40B4-BE49-F238E27FC236}">
                  <a16:creationId xmlns="" xmlns:a16="http://schemas.microsoft.com/office/drawing/2014/main" id="{5E75D1BB-36E6-42BF-AB2F-4B511C08A509}"/>
                </a:ext>
              </a:extLst>
            </p:cNvPr>
            <p:cNvSpPr/>
            <p:nvPr/>
          </p:nvSpPr>
          <p:spPr>
            <a:xfrm rot="10800000">
              <a:off x="370856" y="655981"/>
              <a:ext cx="14718" cy="14718"/>
            </a:xfrm>
            <a:custGeom>
              <a:avLst/>
              <a:gdLst>
                <a:gd name="connsiteX0" fmla="*/ 62389 w 66675"/>
                <a:gd name="connsiteY0" fmla="*/ 34766 h 66675"/>
                <a:gd name="connsiteX1" fmla="*/ 34766 w 66675"/>
                <a:gd name="connsiteY1" fmla="*/ 62389 h 66675"/>
                <a:gd name="connsiteX2" fmla="*/ 7144 w 66675"/>
                <a:gd name="connsiteY2" fmla="*/ 34766 h 66675"/>
                <a:gd name="connsiteX3" fmla="*/ 34766 w 66675"/>
                <a:gd name="connsiteY3" fmla="*/ 7144 h 66675"/>
                <a:gd name="connsiteX4" fmla="*/ 62389 w 66675"/>
                <a:gd name="connsiteY4" fmla="*/ 34766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62389" y="34766"/>
                  </a:moveTo>
                  <a:cubicBezTo>
                    <a:pt x="62389" y="50022"/>
                    <a:pt x="50022" y="62389"/>
                    <a:pt x="34766" y="62389"/>
                  </a:cubicBezTo>
                  <a:cubicBezTo>
                    <a:pt x="19511" y="62389"/>
                    <a:pt x="7144" y="50022"/>
                    <a:pt x="7144" y="34766"/>
                  </a:cubicBezTo>
                  <a:cubicBezTo>
                    <a:pt x="7144" y="19511"/>
                    <a:pt x="19511" y="7144"/>
                    <a:pt x="34766" y="7144"/>
                  </a:cubicBezTo>
                  <a:cubicBezTo>
                    <a:pt x="50022" y="7144"/>
                    <a:pt x="62389" y="19511"/>
                    <a:pt x="62389" y="3476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33" name="Freeform: Shape 135">
              <a:extLst>
                <a:ext uri="{FF2B5EF4-FFF2-40B4-BE49-F238E27FC236}">
                  <a16:creationId xmlns="" xmlns:a16="http://schemas.microsoft.com/office/drawing/2014/main" id="{CF601919-AD8C-48A7-A273-404A0F87FE0E}"/>
                </a:ext>
              </a:extLst>
            </p:cNvPr>
            <p:cNvSpPr/>
            <p:nvPr/>
          </p:nvSpPr>
          <p:spPr>
            <a:xfrm rot="10800000">
              <a:off x="370856" y="611408"/>
              <a:ext cx="14718" cy="14718"/>
            </a:xfrm>
            <a:custGeom>
              <a:avLst/>
              <a:gdLst>
                <a:gd name="connsiteX0" fmla="*/ 62389 w 66675"/>
                <a:gd name="connsiteY0" fmla="*/ 34766 h 66675"/>
                <a:gd name="connsiteX1" fmla="*/ 34766 w 66675"/>
                <a:gd name="connsiteY1" fmla="*/ 62389 h 66675"/>
                <a:gd name="connsiteX2" fmla="*/ 7144 w 66675"/>
                <a:gd name="connsiteY2" fmla="*/ 34766 h 66675"/>
                <a:gd name="connsiteX3" fmla="*/ 34766 w 66675"/>
                <a:gd name="connsiteY3" fmla="*/ 7144 h 66675"/>
                <a:gd name="connsiteX4" fmla="*/ 62389 w 66675"/>
                <a:gd name="connsiteY4" fmla="*/ 34766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62389" y="34766"/>
                  </a:moveTo>
                  <a:cubicBezTo>
                    <a:pt x="62389" y="50022"/>
                    <a:pt x="50022" y="62389"/>
                    <a:pt x="34766" y="62389"/>
                  </a:cubicBezTo>
                  <a:cubicBezTo>
                    <a:pt x="19511" y="62389"/>
                    <a:pt x="7144" y="50022"/>
                    <a:pt x="7144" y="34766"/>
                  </a:cubicBezTo>
                  <a:cubicBezTo>
                    <a:pt x="7144" y="19511"/>
                    <a:pt x="19511" y="7144"/>
                    <a:pt x="34766" y="7144"/>
                  </a:cubicBezTo>
                  <a:cubicBezTo>
                    <a:pt x="50022" y="7144"/>
                    <a:pt x="62389" y="19511"/>
                    <a:pt x="62389" y="3476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34" name="Freeform: Shape 136">
              <a:extLst>
                <a:ext uri="{FF2B5EF4-FFF2-40B4-BE49-F238E27FC236}">
                  <a16:creationId xmlns="" xmlns:a16="http://schemas.microsoft.com/office/drawing/2014/main" id="{C9BD4587-D2B9-41E9-8FEE-59010C314BC1}"/>
                </a:ext>
              </a:extLst>
            </p:cNvPr>
            <p:cNvSpPr/>
            <p:nvPr/>
          </p:nvSpPr>
          <p:spPr>
            <a:xfrm rot="10800000">
              <a:off x="370856" y="566835"/>
              <a:ext cx="14718" cy="14718"/>
            </a:xfrm>
            <a:custGeom>
              <a:avLst/>
              <a:gdLst>
                <a:gd name="connsiteX0" fmla="*/ 62389 w 66675"/>
                <a:gd name="connsiteY0" fmla="*/ 34766 h 66675"/>
                <a:gd name="connsiteX1" fmla="*/ 34766 w 66675"/>
                <a:gd name="connsiteY1" fmla="*/ 62389 h 66675"/>
                <a:gd name="connsiteX2" fmla="*/ 7144 w 66675"/>
                <a:gd name="connsiteY2" fmla="*/ 34766 h 66675"/>
                <a:gd name="connsiteX3" fmla="*/ 34766 w 66675"/>
                <a:gd name="connsiteY3" fmla="*/ 7144 h 66675"/>
                <a:gd name="connsiteX4" fmla="*/ 62389 w 66675"/>
                <a:gd name="connsiteY4" fmla="*/ 34766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62389" y="34766"/>
                  </a:moveTo>
                  <a:cubicBezTo>
                    <a:pt x="62389" y="50022"/>
                    <a:pt x="50022" y="62389"/>
                    <a:pt x="34766" y="62389"/>
                  </a:cubicBezTo>
                  <a:cubicBezTo>
                    <a:pt x="19511" y="62389"/>
                    <a:pt x="7144" y="50022"/>
                    <a:pt x="7144" y="34766"/>
                  </a:cubicBezTo>
                  <a:cubicBezTo>
                    <a:pt x="7144" y="19511"/>
                    <a:pt x="19511" y="7144"/>
                    <a:pt x="34766" y="7144"/>
                  </a:cubicBezTo>
                  <a:cubicBezTo>
                    <a:pt x="50022" y="7144"/>
                    <a:pt x="62389" y="19511"/>
                    <a:pt x="62389" y="3476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35" name="Freeform: Shape 137">
              <a:extLst>
                <a:ext uri="{FF2B5EF4-FFF2-40B4-BE49-F238E27FC236}">
                  <a16:creationId xmlns="" xmlns:a16="http://schemas.microsoft.com/office/drawing/2014/main" id="{2FD32A2E-74FE-4BA1-8E71-AD602A29CA1F}"/>
                </a:ext>
              </a:extLst>
            </p:cNvPr>
            <p:cNvSpPr/>
            <p:nvPr/>
          </p:nvSpPr>
          <p:spPr>
            <a:xfrm rot="10800000">
              <a:off x="370856" y="522262"/>
              <a:ext cx="14718" cy="14718"/>
            </a:xfrm>
            <a:custGeom>
              <a:avLst/>
              <a:gdLst>
                <a:gd name="connsiteX0" fmla="*/ 62389 w 66675"/>
                <a:gd name="connsiteY0" fmla="*/ 34766 h 66675"/>
                <a:gd name="connsiteX1" fmla="*/ 34766 w 66675"/>
                <a:gd name="connsiteY1" fmla="*/ 62389 h 66675"/>
                <a:gd name="connsiteX2" fmla="*/ 7144 w 66675"/>
                <a:gd name="connsiteY2" fmla="*/ 34766 h 66675"/>
                <a:gd name="connsiteX3" fmla="*/ 34766 w 66675"/>
                <a:gd name="connsiteY3" fmla="*/ 7144 h 66675"/>
                <a:gd name="connsiteX4" fmla="*/ 62389 w 66675"/>
                <a:gd name="connsiteY4" fmla="*/ 34766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62389" y="34766"/>
                  </a:moveTo>
                  <a:cubicBezTo>
                    <a:pt x="62389" y="50022"/>
                    <a:pt x="50022" y="62389"/>
                    <a:pt x="34766" y="62389"/>
                  </a:cubicBezTo>
                  <a:cubicBezTo>
                    <a:pt x="19511" y="62389"/>
                    <a:pt x="7144" y="50022"/>
                    <a:pt x="7144" y="34766"/>
                  </a:cubicBezTo>
                  <a:cubicBezTo>
                    <a:pt x="7144" y="19511"/>
                    <a:pt x="19511" y="7144"/>
                    <a:pt x="34766" y="7144"/>
                  </a:cubicBezTo>
                  <a:cubicBezTo>
                    <a:pt x="50022" y="7144"/>
                    <a:pt x="62389" y="19511"/>
                    <a:pt x="62389" y="3476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36" name="Freeform: Shape 138">
              <a:extLst>
                <a:ext uri="{FF2B5EF4-FFF2-40B4-BE49-F238E27FC236}">
                  <a16:creationId xmlns="" xmlns:a16="http://schemas.microsoft.com/office/drawing/2014/main" id="{CD0B4528-AA53-49FB-AE8F-DD3678AC0BAB}"/>
                </a:ext>
              </a:extLst>
            </p:cNvPr>
            <p:cNvSpPr/>
            <p:nvPr/>
          </p:nvSpPr>
          <p:spPr>
            <a:xfrm rot="10800000">
              <a:off x="370856" y="477479"/>
              <a:ext cx="14718" cy="14718"/>
            </a:xfrm>
            <a:custGeom>
              <a:avLst/>
              <a:gdLst>
                <a:gd name="connsiteX0" fmla="*/ 62389 w 66675"/>
                <a:gd name="connsiteY0" fmla="*/ 34766 h 66675"/>
                <a:gd name="connsiteX1" fmla="*/ 34766 w 66675"/>
                <a:gd name="connsiteY1" fmla="*/ 62389 h 66675"/>
                <a:gd name="connsiteX2" fmla="*/ 7144 w 66675"/>
                <a:gd name="connsiteY2" fmla="*/ 34766 h 66675"/>
                <a:gd name="connsiteX3" fmla="*/ 34766 w 66675"/>
                <a:gd name="connsiteY3" fmla="*/ 7144 h 66675"/>
                <a:gd name="connsiteX4" fmla="*/ 62389 w 66675"/>
                <a:gd name="connsiteY4" fmla="*/ 34766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62389" y="34766"/>
                  </a:moveTo>
                  <a:cubicBezTo>
                    <a:pt x="62389" y="50022"/>
                    <a:pt x="50022" y="62389"/>
                    <a:pt x="34766" y="62389"/>
                  </a:cubicBezTo>
                  <a:cubicBezTo>
                    <a:pt x="19511" y="62389"/>
                    <a:pt x="7144" y="50022"/>
                    <a:pt x="7144" y="34766"/>
                  </a:cubicBezTo>
                  <a:cubicBezTo>
                    <a:pt x="7144" y="19511"/>
                    <a:pt x="19511" y="7144"/>
                    <a:pt x="34766" y="7144"/>
                  </a:cubicBezTo>
                  <a:cubicBezTo>
                    <a:pt x="50022" y="7144"/>
                    <a:pt x="62389" y="19511"/>
                    <a:pt x="62389" y="3476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37" name="Freeform: Shape 139">
              <a:extLst>
                <a:ext uri="{FF2B5EF4-FFF2-40B4-BE49-F238E27FC236}">
                  <a16:creationId xmlns="" xmlns:a16="http://schemas.microsoft.com/office/drawing/2014/main" id="{831669D1-66C5-4976-9E38-02258A8F3B44}"/>
                </a:ext>
              </a:extLst>
            </p:cNvPr>
            <p:cNvSpPr/>
            <p:nvPr/>
          </p:nvSpPr>
          <p:spPr>
            <a:xfrm rot="10800000">
              <a:off x="370856" y="432905"/>
              <a:ext cx="14718" cy="14718"/>
            </a:xfrm>
            <a:custGeom>
              <a:avLst/>
              <a:gdLst>
                <a:gd name="connsiteX0" fmla="*/ 62389 w 66675"/>
                <a:gd name="connsiteY0" fmla="*/ 34766 h 66675"/>
                <a:gd name="connsiteX1" fmla="*/ 34766 w 66675"/>
                <a:gd name="connsiteY1" fmla="*/ 62389 h 66675"/>
                <a:gd name="connsiteX2" fmla="*/ 7144 w 66675"/>
                <a:gd name="connsiteY2" fmla="*/ 34766 h 66675"/>
                <a:gd name="connsiteX3" fmla="*/ 34766 w 66675"/>
                <a:gd name="connsiteY3" fmla="*/ 7144 h 66675"/>
                <a:gd name="connsiteX4" fmla="*/ 62389 w 66675"/>
                <a:gd name="connsiteY4" fmla="*/ 34766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62389" y="34766"/>
                  </a:moveTo>
                  <a:cubicBezTo>
                    <a:pt x="62389" y="50022"/>
                    <a:pt x="50022" y="62389"/>
                    <a:pt x="34766" y="62389"/>
                  </a:cubicBezTo>
                  <a:cubicBezTo>
                    <a:pt x="19511" y="62389"/>
                    <a:pt x="7144" y="50022"/>
                    <a:pt x="7144" y="34766"/>
                  </a:cubicBezTo>
                  <a:cubicBezTo>
                    <a:pt x="7144" y="19511"/>
                    <a:pt x="19511" y="7144"/>
                    <a:pt x="34766" y="7144"/>
                  </a:cubicBezTo>
                  <a:cubicBezTo>
                    <a:pt x="50022" y="7144"/>
                    <a:pt x="62389" y="19511"/>
                    <a:pt x="62389" y="3476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38" name="Freeform: Shape 140">
              <a:extLst>
                <a:ext uri="{FF2B5EF4-FFF2-40B4-BE49-F238E27FC236}">
                  <a16:creationId xmlns="" xmlns:a16="http://schemas.microsoft.com/office/drawing/2014/main" id="{1C498A8C-7E06-4FA5-BFCB-54754CA95067}"/>
                </a:ext>
              </a:extLst>
            </p:cNvPr>
            <p:cNvSpPr/>
            <p:nvPr/>
          </p:nvSpPr>
          <p:spPr>
            <a:xfrm rot="10800000">
              <a:off x="370856" y="388332"/>
              <a:ext cx="14718" cy="14718"/>
            </a:xfrm>
            <a:custGeom>
              <a:avLst/>
              <a:gdLst>
                <a:gd name="connsiteX0" fmla="*/ 62389 w 66675"/>
                <a:gd name="connsiteY0" fmla="*/ 34766 h 66675"/>
                <a:gd name="connsiteX1" fmla="*/ 34766 w 66675"/>
                <a:gd name="connsiteY1" fmla="*/ 62389 h 66675"/>
                <a:gd name="connsiteX2" fmla="*/ 7144 w 66675"/>
                <a:gd name="connsiteY2" fmla="*/ 34766 h 66675"/>
                <a:gd name="connsiteX3" fmla="*/ 34766 w 66675"/>
                <a:gd name="connsiteY3" fmla="*/ 7144 h 66675"/>
                <a:gd name="connsiteX4" fmla="*/ 62389 w 66675"/>
                <a:gd name="connsiteY4" fmla="*/ 34766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62389" y="34766"/>
                  </a:moveTo>
                  <a:cubicBezTo>
                    <a:pt x="62389" y="50022"/>
                    <a:pt x="50022" y="62389"/>
                    <a:pt x="34766" y="62389"/>
                  </a:cubicBezTo>
                  <a:cubicBezTo>
                    <a:pt x="19511" y="62389"/>
                    <a:pt x="7144" y="50022"/>
                    <a:pt x="7144" y="34766"/>
                  </a:cubicBezTo>
                  <a:cubicBezTo>
                    <a:pt x="7144" y="19511"/>
                    <a:pt x="19511" y="7144"/>
                    <a:pt x="34766" y="7144"/>
                  </a:cubicBezTo>
                  <a:cubicBezTo>
                    <a:pt x="50022" y="7144"/>
                    <a:pt x="62389" y="19511"/>
                    <a:pt x="62389" y="3476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39" name="Freeform: Shape 141">
              <a:extLst>
                <a:ext uri="{FF2B5EF4-FFF2-40B4-BE49-F238E27FC236}">
                  <a16:creationId xmlns="" xmlns:a16="http://schemas.microsoft.com/office/drawing/2014/main" id="{3BDD480B-D0F4-4160-8396-6B785CE92CEB}"/>
                </a:ext>
              </a:extLst>
            </p:cNvPr>
            <p:cNvSpPr/>
            <p:nvPr/>
          </p:nvSpPr>
          <p:spPr>
            <a:xfrm rot="10800000">
              <a:off x="370856" y="343759"/>
              <a:ext cx="14718" cy="14718"/>
            </a:xfrm>
            <a:custGeom>
              <a:avLst/>
              <a:gdLst>
                <a:gd name="connsiteX0" fmla="*/ 62389 w 66675"/>
                <a:gd name="connsiteY0" fmla="*/ 34766 h 66675"/>
                <a:gd name="connsiteX1" fmla="*/ 34766 w 66675"/>
                <a:gd name="connsiteY1" fmla="*/ 62389 h 66675"/>
                <a:gd name="connsiteX2" fmla="*/ 7144 w 66675"/>
                <a:gd name="connsiteY2" fmla="*/ 34766 h 66675"/>
                <a:gd name="connsiteX3" fmla="*/ 34766 w 66675"/>
                <a:gd name="connsiteY3" fmla="*/ 7144 h 66675"/>
                <a:gd name="connsiteX4" fmla="*/ 62389 w 66675"/>
                <a:gd name="connsiteY4" fmla="*/ 34766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62389" y="34766"/>
                  </a:moveTo>
                  <a:cubicBezTo>
                    <a:pt x="62389" y="50022"/>
                    <a:pt x="50022" y="62389"/>
                    <a:pt x="34766" y="62389"/>
                  </a:cubicBezTo>
                  <a:cubicBezTo>
                    <a:pt x="19511" y="62389"/>
                    <a:pt x="7144" y="50022"/>
                    <a:pt x="7144" y="34766"/>
                  </a:cubicBezTo>
                  <a:cubicBezTo>
                    <a:pt x="7144" y="19511"/>
                    <a:pt x="19511" y="7144"/>
                    <a:pt x="34766" y="7144"/>
                  </a:cubicBezTo>
                  <a:cubicBezTo>
                    <a:pt x="50022" y="7144"/>
                    <a:pt x="62389" y="19511"/>
                    <a:pt x="62389" y="3476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40" name="Freeform: Shape 142">
              <a:extLst>
                <a:ext uri="{FF2B5EF4-FFF2-40B4-BE49-F238E27FC236}">
                  <a16:creationId xmlns="" xmlns:a16="http://schemas.microsoft.com/office/drawing/2014/main" id="{38EB2CDC-D316-442A-A386-7D52AA7DA176}"/>
                </a:ext>
              </a:extLst>
            </p:cNvPr>
            <p:cNvSpPr/>
            <p:nvPr/>
          </p:nvSpPr>
          <p:spPr>
            <a:xfrm rot="10800000">
              <a:off x="370856" y="298976"/>
              <a:ext cx="14718" cy="14718"/>
            </a:xfrm>
            <a:custGeom>
              <a:avLst/>
              <a:gdLst>
                <a:gd name="connsiteX0" fmla="*/ 62389 w 66675"/>
                <a:gd name="connsiteY0" fmla="*/ 34766 h 66675"/>
                <a:gd name="connsiteX1" fmla="*/ 34766 w 66675"/>
                <a:gd name="connsiteY1" fmla="*/ 62389 h 66675"/>
                <a:gd name="connsiteX2" fmla="*/ 7144 w 66675"/>
                <a:gd name="connsiteY2" fmla="*/ 34766 h 66675"/>
                <a:gd name="connsiteX3" fmla="*/ 34766 w 66675"/>
                <a:gd name="connsiteY3" fmla="*/ 7144 h 66675"/>
                <a:gd name="connsiteX4" fmla="*/ 62389 w 66675"/>
                <a:gd name="connsiteY4" fmla="*/ 34766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62389" y="34766"/>
                  </a:moveTo>
                  <a:cubicBezTo>
                    <a:pt x="62389" y="50022"/>
                    <a:pt x="50022" y="62389"/>
                    <a:pt x="34766" y="62389"/>
                  </a:cubicBezTo>
                  <a:cubicBezTo>
                    <a:pt x="19511" y="62389"/>
                    <a:pt x="7144" y="50022"/>
                    <a:pt x="7144" y="34766"/>
                  </a:cubicBezTo>
                  <a:cubicBezTo>
                    <a:pt x="7144" y="19511"/>
                    <a:pt x="19511" y="7144"/>
                    <a:pt x="34766" y="7144"/>
                  </a:cubicBezTo>
                  <a:cubicBezTo>
                    <a:pt x="50022" y="7144"/>
                    <a:pt x="62389" y="19511"/>
                    <a:pt x="62389" y="3476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41" name="Freeform: Shape 143">
              <a:extLst>
                <a:ext uri="{FF2B5EF4-FFF2-40B4-BE49-F238E27FC236}">
                  <a16:creationId xmlns="" xmlns:a16="http://schemas.microsoft.com/office/drawing/2014/main" id="{7EDABE1E-AC3A-4D65-8DEB-D6B97260A88E}"/>
                </a:ext>
              </a:extLst>
            </p:cNvPr>
            <p:cNvSpPr/>
            <p:nvPr/>
          </p:nvSpPr>
          <p:spPr>
            <a:xfrm rot="10800000">
              <a:off x="415849" y="656402"/>
              <a:ext cx="14718" cy="14718"/>
            </a:xfrm>
            <a:custGeom>
              <a:avLst/>
              <a:gdLst>
                <a:gd name="connsiteX0" fmla="*/ 66199 w 66675"/>
                <a:gd name="connsiteY0" fmla="*/ 36671 h 66675"/>
                <a:gd name="connsiteX1" fmla="*/ 36671 w 66675"/>
                <a:gd name="connsiteY1" fmla="*/ 66199 h 66675"/>
                <a:gd name="connsiteX2" fmla="*/ 7144 w 66675"/>
                <a:gd name="connsiteY2" fmla="*/ 36671 h 66675"/>
                <a:gd name="connsiteX3" fmla="*/ 36671 w 66675"/>
                <a:gd name="connsiteY3" fmla="*/ 7144 h 66675"/>
                <a:gd name="connsiteX4" fmla="*/ 66199 w 66675"/>
                <a:gd name="connsiteY4" fmla="*/ 36671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66199" y="36671"/>
                  </a:moveTo>
                  <a:cubicBezTo>
                    <a:pt x="66199" y="52979"/>
                    <a:pt x="52979" y="66199"/>
                    <a:pt x="36671" y="66199"/>
                  </a:cubicBezTo>
                  <a:cubicBezTo>
                    <a:pt x="20363" y="66199"/>
                    <a:pt x="7144" y="52979"/>
                    <a:pt x="7144" y="36671"/>
                  </a:cubicBezTo>
                  <a:cubicBezTo>
                    <a:pt x="7144" y="20364"/>
                    <a:pt x="20363" y="7144"/>
                    <a:pt x="36671" y="7144"/>
                  </a:cubicBezTo>
                  <a:cubicBezTo>
                    <a:pt x="52979" y="7144"/>
                    <a:pt x="66199" y="20364"/>
                    <a:pt x="66199" y="3667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42" name="Freeform: Shape 144">
              <a:extLst>
                <a:ext uri="{FF2B5EF4-FFF2-40B4-BE49-F238E27FC236}">
                  <a16:creationId xmlns="" xmlns:a16="http://schemas.microsoft.com/office/drawing/2014/main" id="{6170DC6D-6D2E-4D32-8857-7FCF1F6579CC}"/>
                </a:ext>
              </a:extLst>
            </p:cNvPr>
            <p:cNvSpPr/>
            <p:nvPr/>
          </p:nvSpPr>
          <p:spPr>
            <a:xfrm rot="10800000">
              <a:off x="415849" y="611828"/>
              <a:ext cx="14718" cy="14718"/>
            </a:xfrm>
            <a:custGeom>
              <a:avLst/>
              <a:gdLst>
                <a:gd name="connsiteX0" fmla="*/ 66199 w 66675"/>
                <a:gd name="connsiteY0" fmla="*/ 36671 h 66675"/>
                <a:gd name="connsiteX1" fmla="*/ 36671 w 66675"/>
                <a:gd name="connsiteY1" fmla="*/ 66199 h 66675"/>
                <a:gd name="connsiteX2" fmla="*/ 7144 w 66675"/>
                <a:gd name="connsiteY2" fmla="*/ 36671 h 66675"/>
                <a:gd name="connsiteX3" fmla="*/ 36671 w 66675"/>
                <a:gd name="connsiteY3" fmla="*/ 7144 h 66675"/>
                <a:gd name="connsiteX4" fmla="*/ 66199 w 66675"/>
                <a:gd name="connsiteY4" fmla="*/ 36671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66199" y="36671"/>
                  </a:moveTo>
                  <a:cubicBezTo>
                    <a:pt x="66199" y="52979"/>
                    <a:pt x="52979" y="66199"/>
                    <a:pt x="36671" y="66199"/>
                  </a:cubicBezTo>
                  <a:cubicBezTo>
                    <a:pt x="20363" y="66199"/>
                    <a:pt x="7144" y="52979"/>
                    <a:pt x="7144" y="36671"/>
                  </a:cubicBezTo>
                  <a:cubicBezTo>
                    <a:pt x="7144" y="20364"/>
                    <a:pt x="20363" y="7144"/>
                    <a:pt x="36671" y="7144"/>
                  </a:cubicBezTo>
                  <a:cubicBezTo>
                    <a:pt x="52979" y="7144"/>
                    <a:pt x="66199" y="20364"/>
                    <a:pt x="66199" y="3667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43" name="Freeform: Shape 145">
              <a:extLst>
                <a:ext uri="{FF2B5EF4-FFF2-40B4-BE49-F238E27FC236}">
                  <a16:creationId xmlns="" xmlns:a16="http://schemas.microsoft.com/office/drawing/2014/main" id="{B6314760-0B69-4DB4-B43F-85594DA1EC23}"/>
                </a:ext>
              </a:extLst>
            </p:cNvPr>
            <p:cNvSpPr/>
            <p:nvPr/>
          </p:nvSpPr>
          <p:spPr>
            <a:xfrm rot="10800000">
              <a:off x="415849" y="567255"/>
              <a:ext cx="14718" cy="14718"/>
            </a:xfrm>
            <a:custGeom>
              <a:avLst/>
              <a:gdLst>
                <a:gd name="connsiteX0" fmla="*/ 66199 w 66675"/>
                <a:gd name="connsiteY0" fmla="*/ 36671 h 66675"/>
                <a:gd name="connsiteX1" fmla="*/ 36671 w 66675"/>
                <a:gd name="connsiteY1" fmla="*/ 66199 h 66675"/>
                <a:gd name="connsiteX2" fmla="*/ 7144 w 66675"/>
                <a:gd name="connsiteY2" fmla="*/ 36671 h 66675"/>
                <a:gd name="connsiteX3" fmla="*/ 36671 w 66675"/>
                <a:gd name="connsiteY3" fmla="*/ 7144 h 66675"/>
                <a:gd name="connsiteX4" fmla="*/ 66199 w 66675"/>
                <a:gd name="connsiteY4" fmla="*/ 36671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66199" y="36671"/>
                  </a:moveTo>
                  <a:cubicBezTo>
                    <a:pt x="66199" y="52979"/>
                    <a:pt x="52979" y="66199"/>
                    <a:pt x="36671" y="66199"/>
                  </a:cubicBezTo>
                  <a:cubicBezTo>
                    <a:pt x="20363" y="66199"/>
                    <a:pt x="7144" y="52979"/>
                    <a:pt x="7144" y="36671"/>
                  </a:cubicBezTo>
                  <a:cubicBezTo>
                    <a:pt x="7144" y="20364"/>
                    <a:pt x="20363" y="7144"/>
                    <a:pt x="36671" y="7144"/>
                  </a:cubicBezTo>
                  <a:cubicBezTo>
                    <a:pt x="52979" y="7144"/>
                    <a:pt x="66199" y="20364"/>
                    <a:pt x="66199" y="3667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44" name="Freeform: Shape 146">
              <a:extLst>
                <a:ext uri="{FF2B5EF4-FFF2-40B4-BE49-F238E27FC236}">
                  <a16:creationId xmlns="" xmlns:a16="http://schemas.microsoft.com/office/drawing/2014/main" id="{F045B021-7AB0-457F-8574-D4CBA0AD57DB}"/>
                </a:ext>
              </a:extLst>
            </p:cNvPr>
            <p:cNvSpPr/>
            <p:nvPr/>
          </p:nvSpPr>
          <p:spPr>
            <a:xfrm rot="10800000">
              <a:off x="415849" y="522682"/>
              <a:ext cx="14718" cy="14718"/>
            </a:xfrm>
            <a:custGeom>
              <a:avLst/>
              <a:gdLst>
                <a:gd name="connsiteX0" fmla="*/ 66199 w 66675"/>
                <a:gd name="connsiteY0" fmla="*/ 36671 h 66675"/>
                <a:gd name="connsiteX1" fmla="*/ 36671 w 66675"/>
                <a:gd name="connsiteY1" fmla="*/ 66199 h 66675"/>
                <a:gd name="connsiteX2" fmla="*/ 7144 w 66675"/>
                <a:gd name="connsiteY2" fmla="*/ 36671 h 66675"/>
                <a:gd name="connsiteX3" fmla="*/ 36671 w 66675"/>
                <a:gd name="connsiteY3" fmla="*/ 7144 h 66675"/>
                <a:gd name="connsiteX4" fmla="*/ 66199 w 66675"/>
                <a:gd name="connsiteY4" fmla="*/ 36671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66199" y="36671"/>
                  </a:moveTo>
                  <a:cubicBezTo>
                    <a:pt x="66199" y="52979"/>
                    <a:pt x="52979" y="66199"/>
                    <a:pt x="36671" y="66199"/>
                  </a:cubicBezTo>
                  <a:cubicBezTo>
                    <a:pt x="20363" y="66199"/>
                    <a:pt x="7144" y="52979"/>
                    <a:pt x="7144" y="36671"/>
                  </a:cubicBezTo>
                  <a:cubicBezTo>
                    <a:pt x="7144" y="20363"/>
                    <a:pt x="20363" y="7144"/>
                    <a:pt x="36671" y="7144"/>
                  </a:cubicBezTo>
                  <a:cubicBezTo>
                    <a:pt x="52979" y="7144"/>
                    <a:pt x="66199" y="20363"/>
                    <a:pt x="66199" y="3667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45" name="Freeform: Shape 147">
              <a:extLst>
                <a:ext uri="{FF2B5EF4-FFF2-40B4-BE49-F238E27FC236}">
                  <a16:creationId xmlns="" xmlns:a16="http://schemas.microsoft.com/office/drawing/2014/main" id="{5B584558-74C2-4B65-86FC-5B94E4CA39D5}"/>
                </a:ext>
              </a:extLst>
            </p:cNvPr>
            <p:cNvSpPr/>
            <p:nvPr/>
          </p:nvSpPr>
          <p:spPr>
            <a:xfrm rot="10800000">
              <a:off x="415849" y="477899"/>
              <a:ext cx="14718" cy="14718"/>
            </a:xfrm>
            <a:custGeom>
              <a:avLst/>
              <a:gdLst>
                <a:gd name="connsiteX0" fmla="*/ 66199 w 66675"/>
                <a:gd name="connsiteY0" fmla="*/ 36671 h 66675"/>
                <a:gd name="connsiteX1" fmla="*/ 36671 w 66675"/>
                <a:gd name="connsiteY1" fmla="*/ 66199 h 66675"/>
                <a:gd name="connsiteX2" fmla="*/ 7144 w 66675"/>
                <a:gd name="connsiteY2" fmla="*/ 36671 h 66675"/>
                <a:gd name="connsiteX3" fmla="*/ 36671 w 66675"/>
                <a:gd name="connsiteY3" fmla="*/ 7144 h 66675"/>
                <a:gd name="connsiteX4" fmla="*/ 66199 w 66675"/>
                <a:gd name="connsiteY4" fmla="*/ 36671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66199" y="36671"/>
                  </a:moveTo>
                  <a:cubicBezTo>
                    <a:pt x="66199" y="52979"/>
                    <a:pt x="52979" y="66199"/>
                    <a:pt x="36671" y="66199"/>
                  </a:cubicBezTo>
                  <a:cubicBezTo>
                    <a:pt x="20363" y="66199"/>
                    <a:pt x="7144" y="52979"/>
                    <a:pt x="7144" y="36671"/>
                  </a:cubicBezTo>
                  <a:cubicBezTo>
                    <a:pt x="7144" y="20364"/>
                    <a:pt x="20363" y="7144"/>
                    <a:pt x="36671" y="7144"/>
                  </a:cubicBezTo>
                  <a:cubicBezTo>
                    <a:pt x="52979" y="7144"/>
                    <a:pt x="66199" y="20364"/>
                    <a:pt x="66199" y="3667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46" name="Freeform: Shape 148">
              <a:extLst>
                <a:ext uri="{FF2B5EF4-FFF2-40B4-BE49-F238E27FC236}">
                  <a16:creationId xmlns="" xmlns:a16="http://schemas.microsoft.com/office/drawing/2014/main" id="{2E0EBA32-0DD1-4C11-A86B-0E725E6A93DA}"/>
                </a:ext>
              </a:extLst>
            </p:cNvPr>
            <p:cNvSpPr/>
            <p:nvPr/>
          </p:nvSpPr>
          <p:spPr>
            <a:xfrm rot="10800000">
              <a:off x="415849" y="433326"/>
              <a:ext cx="14718" cy="14718"/>
            </a:xfrm>
            <a:custGeom>
              <a:avLst/>
              <a:gdLst>
                <a:gd name="connsiteX0" fmla="*/ 66199 w 66675"/>
                <a:gd name="connsiteY0" fmla="*/ 36671 h 66675"/>
                <a:gd name="connsiteX1" fmla="*/ 36671 w 66675"/>
                <a:gd name="connsiteY1" fmla="*/ 66199 h 66675"/>
                <a:gd name="connsiteX2" fmla="*/ 7144 w 66675"/>
                <a:gd name="connsiteY2" fmla="*/ 36671 h 66675"/>
                <a:gd name="connsiteX3" fmla="*/ 36671 w 66675"/>
                <a:gd name="connsiteY3" fmla="*/ 7144 h 66675"/>
                <a:gd name="connsiteX4" fmla="*/ 66199 w 66675"/>
                <a:gd name="connsiteY4" fmla="*/ 36671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66199" y="36671"/>
                  </a:moveTo>
                  <a:cubicBezTo>
                    <a:pt x="66199" y="52979"/>
                    <a:pt x="52979" y="66199"/>
                    <a:pt x="36671" y="66199"/>
                  </a:cubicBezTo>
                  <a:cubicBezTo>
                    <a:pt x="20363" y="66199"/>
                    <a:pt x="7144" y="52979"/>
                    <a:pt x="7144" y="36671"/>
                  </a:cubicBezTo>
                  <a:cubicBezTo>
                    <a:pt x="7144" y="20363"/>
                    <a:pt x="20363" y="7144"/>
                    <a:pt x="36671" y="7144"/>
                  </a:cubicBezTo>
                  <a:cubicBezTo>
                    <a:pt x="52979" y="7144"/>
                    <a:pt x="66199" y="20363"/>
                    <a:pt x="66199" y="3667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47" name="Freeform: Shape 149">
              <a:extLst>
                <a:ext uri="{FF2B5EF4-FFF2-40B4-BE49-F238E27FC236}">
                  <a16:creationId xmlns="" xmlns:a16="http://schemas.microsoft.com/office/drawing/2014/main" id="{2F1E99F7-8DC4-4255-89B6-7B1DA20DA743}"/>
                </a:ext>
              </a:extLst>
            </p:cNvPr>
            <p:cNvSpPr/>
            <p:nvPr/>
          </p:nvSpPr>
          <p:spPr>
            <a:xfrm rot="10800000">
              <a:off x="415849" y="388753"/>
              <a:ext cx="14718" cy="14718"/>
            </a:xfrm>
            <a:custGeom>
              <a:avLst/>
              <a:gdLst>
                <a:gd name="connsiteX0" fmla="*/ 66199 w 66675"/>
                <a:gd name="connsiteY0" fmla="*/ 36671 h 66675"/>
                <a:gd name="connsiteX1" fmla="*/ 36671 w 66675"/>
                <a:gd name="connsiteY1" fmla="*/ 66199 h 66675"/>
                <a:gd name="connsiteX2" fmla="*/ 7144 w 66675"/>
                <a:gd name="connsiteY2" fmla="*/ 36671 h 66675"/>
                <a:gd name="connsiteX3" fmla="*/ 36671 w 66675"/>
                <a:gd name="connsiteY3" fmla="*/ 7144 h 66675"/>
                <a:gd name="connsiteX4" fmla="*/ 66199 w 66675"/>
                <a:gd name="connsiteY4" fmla="*/ 36671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66199" y="36671"/>
                  </a:moveTo>
                  <a:cubicBezTo>
                    <a:pt x="66199" y="52979"/>
                    <a:pt x="52979" y="66199"/>
                    <a:pt x="36671" y="66199"/>
                  </a:cubicBezTo>
                  <a:cubicBezTo>
                    <a:pt x="20363" y="66199"/>
                    <a:pt x="7144" y="52979"/>
                    <a:pt x="7144" y="36671"/>
                  </a:cubicBezTo>
                  <a:cubicBezTo>
                    <a:pt x="7144" y="20364"/>
                    <a:pt x="20363" y="7144"/>
                    <a:pt x="36671" y="7144"/>
                  </a:cubicBezTo>
                  <a:cubicBezTo>
                    <a:pt x="52979" y="7144"/>
                    <a:pt x="66199" y="20364"/>
                    <a:pt x="66199" y="3667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48" name="Freeform: Shape 150">
              <a:extLst>
                <a:ext uri="{FF2B5EF4-FFF2-40B4-BE49-F238E27FC236}">
                  <a16:creationId xmlns="" xmlns:a16="http://schemas.microsoft.com/office/drawing/2014/main" id="{D9C99AB4-464F-4BAE-886A-BD77579B3DED}"/>
                </a:ext>
              </a:extLst>
            </p:cNvPr>
            <p:cNvSpPr/>
            <p:nvPr/>
          </p:nvSpPr>
          <p:spPr>
            <a:xfrm rot="10800000">
              <a:off x="415849" y="344180"/>
              <a:ext cx="14718" cy="14718"/>
            </a:xfrm>
            <a:custGeom>
              <a:avLst/>
              <a:gdLst>
                <a:gd name="connsiteX0" fmla="*/ 66199 w 66675"/>
                <a:gd name="connsiteY0" fmla="*/ 36671 h 66675"/>
                <a:gd name="connsiteX1" fmla="*/ 36671 w 66675"/>
                <a:gd name="connsiteY1" fmla="*/ 66199 h 66675"/>
                <a:gd name="connsiteX2" fmla="*/ 7144 w 66675"/>
                <a:gd name="connsiteY2" fmla="*/ 36671 h 66675"/>
                <a:gd name="connsiteX3" fmla="*/ 36671 w 66675"/>
                <a:gd name="connsiteY3" fmla="*/ 7144 h 66675"/>
                <a:gd name="connsiteX4" fmla="*/ 66199 w 66675"/>
                <a:gd name="connsiteY4" fmla="*/ 36671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66199" y="36671"/>
                  </a:moveTo>
                  <a:cubicBezTo>
                    <a:pt x="66199" y="52979"/>
                    <a:pt x="52979" y="66199"/>
                    <a:pt x="36671" y="66199"/>
                  </a:cubicBezTo>
                  <a:cubicBezTo>
                    <a:pt x="20363" y="66199"/>
                    <a:pt x="7144" y="52979"/>
                    <a:pt x="7144" y="36671"/>
                  </a:cubicBezTo>
                  <a:cubicBezTo>
                    <a:pt x="7144" y="20363"/>
                    <a:pt x="20363" y="7144"/>
                    <a:pt x="36671" y="7144"/>
                  </a:cubicBezTo>
                  <a:cubicBezTo>
                    <a:pt x="52979" y="7144"/>
                    <a:pt x="66199" y="20363"/>
                    <a:pt x="66199" y="3667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49" name="Freeform: Shape 151">
              <a:extLst>
                <a:ext uri="{FF2B5EF4-FFF2-40B4-BE49-F238E27FC236}">
                  <a16:creationId xmlns="" xmlns:a16="http://schemas.microsoft.com/office/drawing/2014/main" id="{6A25BAA6-74FF-4485-A9FF-AAE975DA1916}"/>
                </a:ext>
              </a:extLst>
            </p:cNvPr>
            <p:cNvSpPr/>
            <p:nvPr/>
          </p:nvSpPr>
          <p:spPr>
            <a:xfrm rot="10800000">
              <a:off x="415849" y="299396"/>
              <a:ext cx="14718" cy="14718"/>
            </a:xfrm>
            <a:custGeom>
              <a:avLst/>
              <a:gdLst>
                <a:gd name="connsiteX0" fmla="*/ 66199 w 66675"/>
                <a:gd name="connsiteY0" fmla="*/ 36671 h 66675"/>
                <a:gd name="connsiteX1" fmla="*/ 36671 w 66675"/>
                <a:gd name="connsiteY1" fmla="*/ 66199 h 66675"/>
                <a:gd name="connsiteX2" fmla="*/ 7144 w 66675"/>
                <a:gd name="connsiteY2" fmla="*/ 36671 h 66675"/>
                <a:gd name="connsiteX3" fmla="*/ 36671 w 66675"/>
                <a:gd name="connsiteY3" fmla="*/ 7144 h 66675"/>
                <a:gd name="connsiteX4" fmla="*/ 66199 w 66675"/>
                <a:gd name="connsiteY4" fmla="*/ 36671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66199" y="36671"/>
                  </a:moveTo>
                  <a:cubicBezTo>
                    <a:pt x="66199" y="52979"/>
                    <a:pt x="52979" y="66199"/>
                    <a:pt x="36671" y="66199"/>
                  </a:cubicBezTo>
                  <a:cubicBezTo>
                    <a:pt x="20363" y="66199"/>
                    <a:pt x="7144" y="52979"/>
                    <a:pt x="7144" y="36671"/>
                  </a:cubicBezTo>
                  <a:cubicBezTo>
                    <a:pt x="7144" y="20364"/>
                    <a:pt x="20363" y="7144"/>
                    <a:pt x="36671" y="7144"/>
                  </a:cubicBezTo>
                  <a:cubicBezTo>
                    <a:pt x="52979" y="7144"/>
                    <a:pt x="66199" y="20364"/>
                    <a:pt x="66199" y="3667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50" name="Freeform: Shape 152">
              <a:extLst>
                <a:ext uri="{FF2B5EF4-FFF2-40B4-BE49-F238E27FC236}">
                  <a16:creationId xmlns="" xmlns:a16="http://schemas.microsoft.com/office/drawing/2014/main" id="{7D209943-0657-42F4-A3D1-8EBBF6668C50}"/>
                </a:ext>
              </a:extLst>
            </p:cNvPr>
            <p:cNvSpPr/>
            <p:nvPr/>
          </p:nvSpPr>
          <p:spPr>
            <a:xfrm rot="10800000">
              <a:off x="458951" y="654930"/>
              <a:ext cx="16820" cy="16820"/>
            </a:xfrm>
            <a:custGeom>
              <a:avLst/>
              <a:gdLst>
                <a:gd name="connsiteX0" fmla="*/ 71914 w 76200"/>
                <a:gd name="connsiteY0" fmla="*/ 39529 h 76200"/>
                <a:gd name="connsiteX1" fmla="*/ 39529 w 76200"/>
                <a:gd name="connsiteY1" fmla="*/ 71914 h 76200"/>
                <a:gd name="connsiteX2" fmla="*/ 7144 w 76200"/>
                <a:gd name="connsiteY2" fmla="*/ 39529 h 76200"/>
                <a:gd name="connsiteX3" fmla="*/ 39529 w 76200"/>
                <a:gd name="connsiteY3" fmla="*/ 7144 h 76200"/>
                <a:gd name="connsiteX4" fmla="*/ 71914 w 76200"/>
                <a:gd name="connsiteY4" fmla="*/ 39529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71914" y="39529"/>
                  </a:moveTo>
                  <a:cubicBezTo>
                    <a:pt x="71914" y="57414"/>
                    <a:pt x="57415" y="71914"/>
                    <a:pt x="39529" y="71914"/>
                  </a:cubicBezTo>
                  <a:cubicBezTo>
                    <a:pt x="21643" y="71914"/>
                    <a:pt x="7144" y="57414"/>
                    <a:pt x="7144" y="39529"/>
                  </a:cubicBezTo>
                  <a:cubicBezTo>
                    <a:pt x="7144" y="21643"/>
                    <a:pt x="21643" y="7144"/>
                    <a:pt x="39529" y="7144"/>
                  </a:cubicBezTo>
                  <a:cubicBezTo>
                    <a:pt x="57415" y="7144"/>
                    <a:pt x="71914" y="21643"/>
                    <a:pt x="71914" y="3952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51" name="Freeform: Shape 153">
              <a:extLst>
                <a:ext uri="{FF2B5EF4-FFF2-40B4-BE49-F238E27FC236}">
                  <a16:creationId xmlns="" xmlns:a16="http://schemas.microsoft.com/office/drawing/2014/main" id="{687D524D-6BB2-4D19-9BBB-EF9A5FDFB8A0}"/>
                </a:ext>
              </a:extLst>
            </p:cNvPr>
            <p:cNvSpPr/>
            <p:nvPr/>
          </p:nvSpPr>
          <p:spPr>
            <a:xfrm rot="10800000">
              <a:off x="458951" y="610357"/>
              <a:ext cx="16820" cy="16820"/>
            </a:xfrm>
            <a:custGeom>
              <a:avLst/>
              <a:gdLst>
                <a:gd name="connsiteX0" fmla="*/ 71914 w 76200"/>
                <a:gd name="connsiteY0" fmla="*/ 39529 h 76200"/>
                <a:gd name="connsiteX1" fmla="*/ 39529 w 76200"/>
                <a:gd name="connsiteY1" fmla="*/ 71914 h 76200"/>
                <a:gd name="connsiteX2" fmla="*/ 7144 w 76200"/>
                <a:gd name="connsiteY2" fmla="*/ 39529 h 76200"/>
                <a:gd name="connsiteX3" fmla="*/ 39529 w 76200"/>
                <a:gd name="connsiteY3" fmla="*/ 7144 h 76200"/>
                <a:gd name="connsiteX4" fmla="*/ 71914 w 76200"/>
                <a:gd name="connsiteY4" fmla="*/ 39529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71914" y="39529"/>
                  </a:moveTo>
                  <a:cubicBezTo>
                    <a:pt x="71914" y="57415"/>
                    <a:pt x="57415" y="71914"/>
                    <a:pt x="39529" y="71914"/>
                  </a:cubicBezTo>
                  <a:cubicBezTo>
                    <a:pt x="21643" y="71914"/>
                    <a:pt x="7144" y="57415"/>
                    <a:pt x="7144" y="39529"/>
                  </a:cubicBezTo>
                  <a:cubicBezTo>
                    <a:pt x="7144" y="21643"/>
                    <a:pt x="21643" y="7144"/>
                    <a:pt x="39529" y="7144"/>
                  </a:cubicBezTo>
                  <a:cubicBezTo>
                    <a:pt x="57415" y="7144"/>
                    <a:pt x="71914" y="21643"/>
                    <a:pt x="71914" y="3952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52" name="Freeform: Shape 154">
              <a:extLst>
                <a:ext uri="{FF2B5EF4-FFF2-40B4-BE49-F238E27FC236}">
                  <a16:creationId xmlns="" xmlns:a16="http://schemas.microsoft.com/office/drawing/2014/main" id="{7E280C9F-1306-4439-9C2A-21C033023C1C}"/>
                </a:ext>
              </a:extLst>
            </p:cNvPr>
            <p:cNvSpPr/>
            <p:nvPr/>
          </p:nvSpPr>
          <p:spPr>
            <a:xfrm rot="10800000">
              <a:off x="458951" y="565784"/>
              <a:ext cx="16820" cy="16820"/>
            </a:xfrm>
            <a:custGeom>
              <a:avLst/>
              <a:gdLst>
                <a:gd name="connsiteX0" fmla="*/ 71914 w 76200"/>
                <a:gd name="connsiteY0" fmla="*/ 39529 h 76200"/>
                <a:gd name="connsiteX1" fmla="*/ 39529 w 76200"/>
                <a:gd name="connsiteY1" fmla="*/ 71914 h 76200"/>
                <a:gd name="connsiteX2" fmla="*/ 7144 w 76200"/>
                <a:gd name="connsiteY2" fmla="*/ 39529 h 76200"/>
                <a:gd name="connsiteX3" fmla="*/ 39529 w 76200"/>
                <a:gd name="connsiteY3" fmla="*/ 7144 h 76200"/>
                <a:gd name="connsiteX4" fmla="*/ 71914 w 76200"/>
                <a:gd name="connsiteY4" fmla="*/ 39529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71914" y="39529"/>
                  </a:moveTo>
                  <a:cubicBezTo>
                    <a:pt x="71914" y="57415"/>
                    <a:pt x="57415" y="71914"/>
                    <a:pt x="39529" y="71914"/>
                  </a:cubicBezTo>
                  <a:cubicBezTo>
                    <a:pt x="21643" y="71914"/>
                    <a:pt x="7144" y="57415"/>
                    <a:pt x="7144" y="39529"/>
                  </a:cubicBezTo>
                  <a:cubicBezTo>
                    <a:pt x="7144" y="21643"/>
                    <a:pt x="21643" y="7144"/>
                    <a:pt x="39529" y="7144"/>
                  </a:cubicBezTo>
                  <a:cubicBezTo>
                    <a:pt x="57415" y="7144"/>
                    <a:pt x="71914" y="21643"/>
                    <a:pt x="71914" y="3952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53" name="Freeform: Shape 155">
              <a:extLst>
                <a:ext uri="{FF2B5EF4-FFF2-40B4-BE49-F238E27FC236}">
                  <a16:creationId xmlns="" xmlns:a16="http://schemas.microsoft.com/office/drawing/2014/main" id="{5BC093EC-1723-479A-928F-6B6C94B00802}"/>
                </a:ext>
              </a:extLst>
            </p:cNvPr>
            <p:cNvSpPr/>
            <p:nvPr/>
          </p:nvSpPr>
          <p:spPr>
            <a:xfrm rot="10800000">
              <a:off x="458951" y="521211"/>
              <a:ext cx="16820" cy="16820"/>
            </a:xfrm>
            <a:custGeom>
              <a:avLst/>
              <a:gdLst>
                <a:gd name="connsiteX0" fmla="*/ 71914 w 76200"/>
                <a:gd name="connsiteY0" fmla="*/ 39529 h 76200"/>
                <a:gd name="connsiteX1" fmla="*/ 39529 w 76200"/>
                <a:gd name="connsiteY1" fmla="*/ 71914 h 76200"/>
                <a:gd name="connsiteX2" fmla="*/ 7144 w 76200"/>
                <a:gd name="connsiteY2" fmla="*/ 39529 h 76200"/>
                <a:gd name="connsiteX3" fmla="*/ 39529 w 76200"/>
                <a:gd name="connsiteY3" fmla="*/ 7144 h 76200"/>
                <a:gd name="connsiteX4" fmla="*/ 71914 w 76200"/>
                <a:gd name="connsiteY4" fmla="*/ 39529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71914" y="39529"/>
                  </a:moveTo>
                  <a:cubicBezTo>
                    <a:pt x="71914" y="57415"/>
                    <a:pt x="57415" y="71914"/>
                    <a:pt x="39529" y="71914"/>
                  </a:cubicBezTo>
                  <a:cubicBezTo>
                    <a:pt x="21643" y="71914"/>
                    <a:pt x="7144" y="57415"/>
                    <a:pt x="7144" y="39529"/>
                  </a:cubicBezTo>
                  <a:cubicBezTo>
                    <a:pt x="7144" y="21643"/>
                    <a:pt x="21643" y="7144"/>
                    <a:pt x="39529" y="7144"/>
                  </a:cubicBezTo>
                  <a:cubicBezTo>
                    <a:pt x="57415" y="7144"/>
                    <a:pt x="71914" y="21643"/>
                    <a:pt x="71914" y="3952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54" name="Freeform: Shape 156">
              <a:extLst>
                <a:ext uri="{FF2B5EF4-FFF2-40B4-BE49-F238E27FC236}">
                  <a16:creationId xmlns="" xmlns:a16="http://schemas.microsoft.com/office/drawing/2014/main" id="{7D4BBC9F-B2F8-4758-A074-B52A2B5B8835}"/>
                </a:ext>
              </a:extLst>
            </p:cNvPr>
            <p:cNvSpPr/>
            <p:nvPr/>
          </p:nvSpPr>
          <p:spPr>
            <a:xfrm rot="10800000">
              <a:off x="458951" y="476427"/>
              <a:ext cx="16820" cy="16820"/>
            </a:xfrm>
            <a:custGeom>
              <a:avLst/>
              <a:gdLst>
                <a:gd name="connsiteX0" fmla="*/ 71914 w 76200"/>
                <a:gd name="connsiteY0" fmla="*/ 39529 h 76200"/>
                <a:gd name="connsiteX1" fmla="*/ 39529 w 76200"/>
                <a:gd name="connsiteY1" fmla="*/ 71914 h 76200"/>
                <a:gd name="connsiteX2" fmla="*/ 7144 w 76200"/>
                <a:gd name="connsiteY2" fmla="*/ 39529 h 76200"/>
                <a:gd name="connsiteX3" fmla="*/ 39529 w 76200"/>
                <a:gd name="connsiteY3" fmla="*/ 7144 h 76200"/>
                <a:gd name="connsiteX4" fmla="*/ 71914 w 76200"/>
                <a:gd name="connsiteY4" fmla="*/ 39529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71914" y="39529"/>
                  </a:moveTo>
                  <a:cubicBezTo>
                    <a:pt x="71914" y="57415"/>
                    <a:pt x="57415" y="71914"/>
                    <a:pt x="39529" y="71914"/>
                  </a:cubicBezTo>
                  <a:cubicBezTo>
                    <a:pt x="21643" y="71914"/>
                    <a:pt x="7144" y="57415"/>
                    <a:pt x="7144" y="39529"/>
                  </a:cubicBezTo>
                  <a:cubicBezTo>
                    <a:pt x="7144" y="21643"/>
                    <a:pt x="21643" y="7144"/>
                    <a:pt x="39529" y="7144"/>
                  </a:cubicBezTo>
                  <a:cubicBezTo>
                    <a:pt x="57415" y="7144"/>
                    <a:pt x="71914" y="21643"/>
                    <a:pt x="71914" y="3952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55" name="Freeform: Shape 157">
              <a:extLst>
                <a:ext uri="{FF2B5EF4-FFF2-40B4-BE49-F238E27FC236}">
                  <a16:creationId xmlns="" xmlns:a16="http://schemas.microsoft.com/office/drawing/2014/main" id="{3D6F51FE-61F4-459E-89A7-B941CD92A474}"/>
                </a:ext>
              </a:extLst>
            </p:cNvPr>
            <p:cNvSpPr/>
            <p:nvPr/>
          </p:nvSpPr>
          <p:spPr>
            <a:xfrm rot="10800000">
              <a:off x="458951" y="431854"/>
              <a:ext cx="16820" cy="16820"/>
            </a:xfrm>
            <a:custGeom>
              <a:avLst/>
              <a:gdLst>
                <a:gd name="connsiteX0" fmla="*/ 71914 w 76200"/>
                <a:gd name="connsiteY0" fmla="*/ 39529 h 76200"/>
                <a:gd name="connsiteX1" fmla="*/ 39529 w 76200"/>
                <a:gd name="connsiteY1" fmla="*/ 71914 h 76200"/>
                <a:gd name="connsiteX2" fmla="*/ 7144 w 76200"/>
                <a:gd name="connsiteY2" fmla="*/ 39529 h 76200"/>
                <a:gd name="connsiteX3" fmla="*/ 39529 w 76200"/>
                <a:gd name="connsiteY3" fmla="*/ 7144 h 76200"/>
                <a:gd name="connsiteX4" fmla="*/ 71914 w 76200"/>
                <a:gd name="connsiteY4" fmla="*/ 39529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71914" y="39529"/>
                  </a:moveTo>
                  <a:cubicBezTo>
                    <a:pt x="71914" y="57415"/>
                    <a:pt x="57415" y="71914"/>
                    <a:pt x="39529" y="71914"/>
                  </a:cubicBezTo>
                  <a:cubicBezTo>
                    <a:pt x="21643" y="71914"/>
                    <a:pt x="7144" y="57415"/>
                    <a:pt x="7144" y="39529"/>
                  </a:cubicBezTo>
                  <a:cubicBezTo>
                    <a:pt x="7144" y="21643"/>
                    <a:pt x="21643" y="7144"/>
                    <a:pt x="39529" y="7144"/>
                  </a:cubicBezTo>
                  <a:cubicBezTo>
                    <a:pt x="57415" y="7144"/>
                    <a:pt x="71914" y="21643"/>
                    <a:pt x="71914" y="3952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56" name="Freeform: Shape 158">
              <a:extLst>
                <a:ext uri="{FF2B5EF4-FFF2-40B4-BE49-F238E27FC236}">
                  <a16:creationId xmlns="" xmlns:a16="http://schemas.microsoft.com/office/drawing/2014/main" id="{01CD26DF-CE9D-4175-8013-2A4E79248989}"/>
                </a:ext>
              </a:extLst>
            </p:cNvPr>
            <p:cNvSpPr/>
            <p:nvPr/>
          </p:nvSpPr>
          <p:spPr>
            <a:xfrm rot="10800000">
              <a:off x="458951" y="387281"/>
              <a:ext cx="16820" cy="16820"/>
            </a:xfrm>
            <a:custGeom>
              <a:avLst/>
              <a:gdLst>
                <a:gd name="connsiteX0" fmla="*/ 71914 w 76200"/>
                <a:gd name="connsiteY0" fmla="*/ 39529 h 76200"/>
                <a:gd name="connsiteX1" fmla="*/ 39529 w 76200"/>
                <a:gd name="connsiteY1" fmla="*/ 71914 h 76200"/>
                <a:gd name="connsiteX2" fmla="*/ 7144 w 76200"/>
                <a:gd name="connsiteY2" fmla="*/ 39529 h 76200"/>
                <a:gd name="connsiteX3" fmla="*/ 39529 w 76200"/>
                <a:gd name="connsiteY3" fmla="*/ 7144 h 76200"/>
                <a:gd name="connsiteX4" fmla="*/ 71914 w 76200"/>
                <a:gd name="connsiteY4" fmla="*/ 39529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71914" y="39529"/>
                  </a:moveTo>
                  <a:cubicBezTo>
                    <a:pt x="71914" y="57415"/>
                    <a:pt x="57415" y="71914"/>
                    <a:pt x="39529" y="71914"/>
                  </a:cubicBezTo>
                  <a:cubicBezTo>
                    <a:pt x="21643" y="71914"/>
                    <a:pt x="7144" y="57415"/>
                    <a:pt x="7144" y="39529"/>
                  </a:cubicBezTo>
                  <a:cubicBezTo>
                    <a:pt x="7144" y="21643"/>
                    <a:pt x="21643" y="7144"/>
                    <a:pt x="39529" y="7144"/>
                  </a:cubicBezTo>
                  <a:cubicBezTo>
                    <a:pt x="57415" y="7144"/>
                    <a:pt x="71914" y="21643"/>
                    <a:pt x="71914" y="3952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57" name="Freeform: Shape 159">
              <a:extLst>
                <a:ext uri="{FF2B5EF4-FFF2-40B4-BE49-F238E27FC236}">
                  <a16:creationId xmlns="" xmlns:a16="http://schemas.microsoft.com/office/drawing/2014/main" id="{D461578E-8404-40AE-8F57-5FBD6D278EEE}"/>
                </a:ext>
              </a:extLst>
            </p:cNvPr>
            <p:cNvSpPr/>
            <p:nvPr/>
          </p:nvSpPr>
          <p:spPr>
            <a:xfrm rot="10800000">
              <a:off x="458951" y="342708"/>
              <a:ext cx="16820" cy="16820"/>
            </a:xfrm>
            <a:custGeom>
              <a:avLst/>
              <a:gdLst>
                <a:gd name="connsiteX0" fmla="*/ 71914 w 76200"/>
                <a:gd name="connsiteY0" fmla="*/ 39529 h 76200"/>
                <a:gd name="connsiteX1" fmla="*/ 39529 w 76200"/>
                <a:gd name="connsiteY1" fmla="*/ 71914 h 76200"/>
                <a:gd name="connsiteX2" fmla="*/ 7144 w 76200"/>
                <a:gd name="connsiteY2" fmla="*/ 39529 h 76200"/>
                <a:gd name="connsiteX3" fmla="*/ 39529 w 76200"/>
                <a:gd name="connsiteY3" fmla="*/ 7144 h 76200"/>
                <a:gd name="connsiteX4" fmla="*/ 71914 w 76200"/>
                <a:gd name="connsiteY4" fmla="*/ 39529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71914" y="39529"/>
                  </a:moveTo>
                  <a:cubicBezTo>
                    <a:pt x="71914" y="57414"/>
                    <a:pt x="57415" y="71914"/>
                    <a:pt x="39529" y="71914"/>
                  </a:cubicBezTo>
                  <a:cubicBezTo>
                    <a:pt x="21643" y="71914"/>
                    <a:pt x="7144" y="57414"/>
                    <a:pt x="7144" y="39529"/>
                  </a:cubicBezTo>
                  <a:cubicBezTo>
                    <a:pt x="7144" y="21643"/>
                    <a:pt x="21643" y="7144"/>
                    <a:pt x="39529" y="7144"/>
                  </a:cubicBezTo>
                  <a:cubicBezTo>
                    <a:pt x="57415" y="7144"/>
                    <a:pt x="71914" y="21643"/>
                    <a:pt x="71914" y="3952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58" name="Freeform: Shape 160">
              <a:extLst>
                <a:ext uri="{FF2B5EF4-FFF2-40B4-BE49-F238E27FC236}">
                  <a16:creationId xmlns="" xmlns:a16="http://schemas.microsoft.com/office/drawing/2014/main" id="{20A94B5D-B52B-4FB0-9F16-F7D4A145F3A0}"/>
                </a:ext>
              </a:extLst>
            </p:cNvPr>
            <p:cNvSpPr/>
            <p:nvPr/>
          </p:nvSpPr>
          <p:spPr>
            <a:xfrm rot="10800000">
              <a:off x="458951" y="297925"/>
              <a:ext cx="16820" cy="16820"/>
            </a:xfrm>
            <a:custGeom>
              <a:avLst/>
              <a:gdLst>
                <a:gd name="connsiteX0" fmla="*/ 71914 w 76200"/>
                <a:gd name="connsiteY0" fmla="*/ 39529 h 76200"/>
                <a:gd name="connsiteX1" fmla="*/ 39529 w 76200"/>
                <a:gd name="connsiteY1" fmla="*/ 71914 h 76200"/>
                <a:gd name="connsiteX2" fmla="*/ 7144 w 76200"/>
                <a:gd name="connsiteY2" fmla="*/ 39529 h 76200"/>
                <a:gd name="connsiteX3" fmla="*/ 39529 w 76200"/>
                <a:gd name="connsiteY3" fmla="*/ 7144 h 76200"/>
                <a:gd name="connsiteX4" fmla="*/ 71914 w 76200"/>
                <a:gd name="connsiteY4" fmla="*/ 39529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71914" y="39529"/>
                  </a:moveTo>
                  <a:cubicBezTo>
                    <a:pt x="71914" y="57415"/>
                    <a:pt x="57415" y="71914"/>
                    <a:pt x="39529" y="71914"/>
                  </a:cubicBezTo>
                  <a:cubicBezTo>
                    <a:pt x="21643" y="71914"/>
                    <a:pt x="7144" y="57415"/>
                    <a:pt x="7144" y="39529"/>
                  </a:cubicBezTo>
                  <a:cubicBezTo>
                    <a:pt x="7144" y="21643"/>
                    <a:pt x="21643" y="7144"/>
                    <a:pt x="39529" y="7144"/>
                  </a:cubicBezTo>
                  <a:cubicBezTo>
                    <a:pt x="57415" y="7144"/>
                    <a:pt x="71914" y="21643"/>
                    <a:pt x="71914" y="3952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59" name="Freeform: Shape 161">
              <a:extLst>
                <a:ext uri="{FF2B5EF4-FFF2-40B4-BE49-F238E27FC236}">
                  <a16:creationId xmlns="" xmlns:a16="http://schemas.microsoft.com/office/drawing/2014/main" id="{3D2FA363-6451-413D-BF1C-B8F0F5FFE2CD}"/>
                </a:ext>
              </a:extLst>
            </p:cNvPr>
            <p:cNvSpPr/>
            <p:nvPr/>
          </p:nvSpPr>
          <p:spPr>
            <a:xfrm rot="10800000">
              <a:off x="503944" y="655140"/>
              <a:ext cx="16820" cy="16820"/>
            </a:xfrm>
            <a:custGeom>
              <a:avLst/>
              <a:gdLst>
                <a:gd name="connsiteX0" fmla="*/ 7144 w 76200"/>
                <a:gd name="connsiteY0" fmla="*/ 40481 h 76200"/>
                <a:gd name="connsiteX1" fmla="*/ 40481 w 76200"/>
                <a:gd name="connsiteY1" fmla="*/ 73819 h 76200"/>
                <a:gd name="connsiteX2" fmla="*/ 73819 w 76200"/>
                <a:gd name="connsiteY2" fmla="*/ 40481 h 76200"/>
                <a:gd name="connsiteX3" fmla="*/ 40481 w 76200"/>
                <a:gd name="connsiteY3" fmla="*/ 7144 h 76200"/>
                <a:gd name="connsiteX4" fmla="*/ 7144 w 76200"/>
                <a:gd name="connsiteY4" fmla="*/ 40481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7144" y="40481"/>
                  </a:moveTo>
                  <a:cubicBezTo>
                    <a:pt x="7144" y="59531"/>
                    <a:pt x="22384" y="73819"/>
                    <a:pt x="40481" y="73819"/>
                  </a:cubicBezTo>
                  <a:cubicBezTo>
                    <a:pt x="58579" y="73819"/>
                    <a:pt x="73819" y="58579"/>
                    <a:pt x="73819" y="40481"/>
                  </a:cubicBezTo>
                  <a:cubicBezTo>
                    <a:pt x="73819" y="22384"/>
                    <a:pt x="58579" y="7144"/>
                    <a:pt x="40481" y="7144"/>
                  </a:cubicBezTo>
                  <a:cubicBezTo>
                    <a:pt x="22384" y="7144"/>
                    <a:pt x="7144" y="21431"/>
                    <a:pt x="7144" y="4048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60" name="Freeform: Shape 162">
              <a:extLst>
                <a:ext uri="{FF2B5EF4-FFF2-40B4-BE49-F238E27FC236}">
                  <a16:creationId xmlns="" xmlns:a16="http://schemas.microsoft.com/office/drawing/2014/main" id="{B763FE29-AB6F-4209-A156-0EF9C9E64EFE}"/>
                </a:ext>
              </a:extLst>
            </p:cNvPr>
            <p:cNvSpPr/>
            <p:nvPr/>
          </p:nvSpPr>
          <p:spPr>
            <a:xfrm rot="10800000">
              <a:off x="503734" y="610567"/>
              <a:ext cx="16820" cy="16820"/>
            </a:xfrm>
            <a:custGeom>
              <a:avLst/>
              <a:gdLst>
                <a:gd name="connsiteX0" fmla="*/ 73819 w 76200"/>
                <a:gd name="connsiteY0" fmla="*/ 40481 h 76200"/>
                <a:gd name="connsiteX1" fmla="*/ 40481 w 76200"/>
                <a:gd name="connsiteY1" fmla="*/ 73819 h 76200"/>
                <a:gd name="connsiteX2" fmla="*/ 7144 w 76200"/>
                <a:gd name="connsiteY2" fmla="*/ 40481 h 76200"/>
                <a:gd name="connsiteX3" fmla="*/ 40481 w 76200"/>
                <a:gd name="connsiteY3" fmla="*/ 7144 h 76200"/>
                <a:gd name="connsiteX4" fmla="*/ 73819 w 76200"/>
                <a:gd name="connsiteY4" fmla="*/ 40481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73819" y="40481"/>
                  </a:moveTo>
                  <a:cubicBezTo>
                    <a:pt x="73819" y="58893"/>
                    <a:pt x="58893" y="73819"/>
                    <a:pt x="40481" y="73819"/>
                  </a:cubicBezTo>
                  <a:cubicBezTo>
                    <a:pt x="22070" y="73819"/>
                    <a:pt x="7144" y="58893"/>
                    <a:pt x="7144" y="40481"/>
                  </a:cubicBezTo>
                  <a:cubicBezTo>
                    <a:pt x="7144" y="22070"/>
                    <a:pt x="22070" y="7144"/>
                    <a:pt x="40481" y="7144"/>
                  </a:cubicBezTo>
                  <a:cubicBezTo>
                    <a:pt x="58893" y="7144"/>
                    <a:pt x="73819" y="22070"/>
                    <a:pt x="73819" y="4048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61" name="Freeform: Shape 163">
              <a:extLst>
                <a:ext uri="{FF2B5EF4-FFF2-40B4-BE49-F238E27FC236}">
                  <a16:creationId xmlns="" xmlns:a16="http://schemas.microsoft.com/office/drawing/2014/main" id="{395344CC-B042-4254-AC8B-2469BBADD731}"/>
                </a:ext>
              </a:extLst>
            </p:cNvPr>
            <p:cNvSpPr/>
            <p:nvPr/>
          </p:nvSpPr>
          <p:spPr>
            <a:xfrm rot="10800000">
              <a:off x="503734" y="565994"/>
              <a:ext cx="16820" cy="16820"/>
            </a:xfrm>
            <a:custGeom>
              <a:avLst/>
              <a:gdLst>
                <a:gd name="connsiteX0" fmla="*/ 73819 w 76200"/>
                <a:gd name="connsiteY0" fmla="*/ 40481 h 76200"/>
                <a:gd name="connsiteX1" fmla="*/ 40481 w 76200"/>
                <a:gd name="connsiteY1" fmla="*/ 73819 h 76200"/>
                <a:gd name="connsiteX2" fmla="*/ 7144 w 76200"/>
                <a:gd name="connsiteY2" fmla="*/ 40481 h 76200"/>
                <a:gd name="connsiteX3" fmla="*/ 40481 w 76200"/>
                <a:gd name="connsiteY3" fmla="*/ 7144 h 76200"/>
                <a:gd name="connsiteX4" fmla="*/ 73819 w 76200"/>
                <a:gd name="connsiteY4" fmla="*/ 40481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73819" y="40481"/>
                  </a:moveTo>
                  <a:cubicBezTo>
                    <a:pt x="73819" y="58893"/>
                    <a:pt x="58893" y="73819"/>
                    <a:pt x="40481" y="73819"/>
                  </a:cubicBezTo>
                  <a:cubicBezTo>
                    <a:pt x="22070" y="73819"/>
                    <a:pt x="7144" y="58893"/>
                    <a:pt x="7144" y="40481"/>
                  </a:cubicBezTo>
                  <a:cubicBezTo>
                    <a:pt x="7144" y="22070"/>
                    <a:pt x="22070" y="7144"/>
                    <a:pt x="40481" y="7144"/>
                  </a:cubicBezTo>
                  <a:cubicBezTo>
                    <a:pt x="58893" y="7144"/>
                    <a:pt x="73819" y="22070"/>
                    <a:pt x="73819" y="4048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62" name="Freeform: Shape 164">
              <a:extLst>
                <a:ext uri="{FF2B5EF4-FFF2-40B4-BE49-F238E27FC236}">
                  <a16:creationId xmlns="" xmlns:a16="http://schemas.microsoft.com/office/drawing/2014/main" id="{EE2F7C1E-9106-4B6C-B537-1D58791BE01E}"/>
                </a:ext>
              </a:extLst>
            </p:cNvPr>
            <p:cNvSpPr/>
            <p:nvPr/>
          </p:nvSpPr>
          <p:spPr>
            <a:xfrm rot="10800000">
              <a:off x="503734" y="521421"/>
              <a:ext cx="16820" cy="16820"/>
            </a:xfrm>
            <a:custGeom>
              <a:avLst/>
              <a:gdLst>
                <a:gd name="connsiteX0" fmla="*/ 73819 w 76200"/>
                <a:gd name="connsiteY0" fmla="*/ 40481 h 76200"/>
                <a:gd name="connsiteX1" fmla="*/ 40481 w 76200"/>
                <a:gd name="connsiteY1" fmla="*/ 73819 h 76200"/>
                <a:gd name="connsiteX2" fmla="*/ 7144 w 76200"/>
                <a:gd name="connsiteY2" fmla="*/ 40481 h 76200"/>
                <a:gd name="connsiteX3" fmla="*/ 40481 w 76200"/>
                <a:gd name="connsiteY3" fmla="*/ 7144 h 76200"/>
                <a:gd name="connsiteX4" fmla="*/ 73819 w 76200"/>
                <a:gd name="connsiteY4" fmla="*/ 40481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73819" y="40481"/>
                  </a:moveTo>
                  <a:cubicBezTo>
                    <a:pt x="73819" y="58893"/>
                    <a:pt x="58893" y="73819"/>
                    <a:pt x="40481" y="73819"/>
                  </a:cubicBezTo>
                  <a:cubicBezTo>
                    <a:pt x="22070" y="73819"/>
                    <a:pt x="7144" y="58893"/>
                    <a:pt x="7144" y="40481"/>
                  </a:cubicBezTo>
                  <a:cubicBezTo>
                    <a:pt x="7144" y="22070"/>
                    <a:pt x="22070" y="7144"/>
                    <a:pt x="40481" y="7144"/>
                  </a:cubicBezTo>
                  <a:cubicBezTo>
                    <a:pt x="58893" y="7144"/>
                    <a:pt x="73819" y="22070"/>
                    <a:pt x="73819" y="4048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63" name="Freeform: Shape 165">
              <a:extLst>
                <a:ext uri="{FF2B5EF4-FFF2-40B4-BE49-F238E27FC236}">
                  <a16:creationId xmlns="" xmlns:a16="http://schemas.microsoft.com/office/drawing/2014/main" id="{3D26BFD5-88F0-458A-B4AD-FB42B6F147EE}"/>
                </a:ext>
              </a:extLst>
            </p:cNvPr>
            <p:cNvSpPr/>
            <p:nvPr/>
          </p:nvSpPr>
          <p:spPr>
            <a:xfrm rot="10800000">
              <a:off x="503734" y="476638"/>
              <a:ext cx="16820" cy="16820"/>
            </a:xfrm>
            <a:custGeom>
              <a:avLst/>
              <a:gdLst>
                <a:gd name="connsiteX0" fmla="*/ 73819 w 76200"/>
                <a:gd name="connsiteY0" fmla="*/ 40481 h 76200"/>
                <a:gd name="connsiteX1" fmla="*/ 40481 w 76200"/>
                <a:gd name="connsiteY1" fmla="*/ 73819 h 76200"/>
                <a:gd name="connsiteX2" fmla="*/ 7144 w 76200"/>
                <a:gd name="connsiteY2" fmla="*/ 40481 h 76200"/>
                <a:gd name="connsiteX3" fmla="*/ 40481 w 76200"/>
                <a:gd name="connsiteY3" fmla="*/ 7144 h 76200"/>
                <a:gd name="connsiteX4" fmla="*/ 73819 w 76200"/>
                <a:gd name="connsiteY4" fmla="*/ 40481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73819" y="40481"/>
                  </a:moveTo>
                  <a:cubicBezTo>
                    <a:pt x="73819" y="58893"/>
                    <a:pt x="58893" y="73819"/>
                    <a:pt x="40481" y="73819"/>
                  </a:cubicBezTo>
                  <a:cubicBezTo>
                    <a:pt x="22070" y="73819"/>
                    <a:pt x="7144" y="58893"/>
                    <a:pt x="7144" y="40481"/>
                  </a:cubicBezTo>
                  <a:cubicBezTo>
                    <a:pt x="7144" y="22070"/>
                    <a:pt x="22070" y="7144"/>
                    <a:pt x="40481" y="7144"/>
                  </a:cubicBezTo>
                  <a:cubicBezTo>
                    <a:pt x="58893" y="7144"/>
                    <a:pt x="73819" y="22070"/>
                    <a:pt x="73819" y="4048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64" name="Freeform: Shape 166">
              <a:extLst>
                <a:ext uri="{FF2B5EF4-FFF2-40B4-BE49-F238E27FC236}">
                  <a16:creationId xmlns="" xmlns:a16="http://schemas.microsoft.com/office/drawing/2014/main" id="{54E41601-6A4D-43F5-8EAB-34614D22537A}"/>
                </a:ext>
              </a:extLst>
            </p:cNvPr>
            <p:cNvSpPr/>
            <p:nvPr/>
          </p:nvSpPr>
          <p:spPr>
            <a:xfrm rot="10800000">
              <a:off x="503734" y="432064"/>
              <a:ext cx="16820" cy="16820"/>
            </a:xfrm>
            <a:custGeom>
              <a:avLst/>
              <a:gdLst>
                <a:gd name="connsiteX0" fmla="*/ 73819 w 76200"/>
                <a:gd name="connsiteY0" fmla="*/ 40481 h 76200"/>
                <a:gd name="connsiteX1" fmla="*/ 40481 w 76200"/>
                <a:gd name="connsiteY1" fmla="*/ 73819 h 76200"/>
                <a:gd name="connsiteX2" fmla="*/ 7144 w 76200"/>
                <a:gd name="connsiteY2" fmla="*/ 40481 h 76200"/>
                <a:gd name="connsiteX3" fmla="*/ 40481 w 76200"/>
                <a:gd name="connsiteY3" fmla="*/ 7144 h 76200"/>
                <a:gd name="connsiteX4" fmla="*/ 73819 w 76200"/>
                <a:gd name="connsiteY4" fmla="*/ 40481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73819" y="40481"/>
                  </a:moveTo>
                  <a:cubicBezTo>
                    <a:pt x="73819" y="58893"/>
                    <a:pt x="58893" y="73819"/>
                    <a:pt x="40481" y="73819"/>
                  </a:cubicBezTo>
                  <a:cubicBezTo>
                    <a:pt x="22070" y="73819"/>
                    <a:pt x="7144" y="58893"/>
                    <a:pt x="7144" y="40481"/>
                  </a:cubicBezTo>
                  <a:cubicBezTo>
                    <a:pt x="7144" y="22070"/>
                    <a:pt x="22070" y="7144"/>
                    <a:pt x="40481" y="7144"/>
                  </a:cubicBezTo>
                  <a:cubicBezTo>
                    <a:pt x="58893" y="7144"/>
                    <a:pt x="73819" y="22070"/>
                    <a:pt x="73819" y="4048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65" name="Freeform: Shape 167">
              <a:extLst>
                <a:ext uri="{FF2B5EF4-FFF2-40B4-BE49-F238E27FC236}">
                  <a16:creationId xmlns="" xmlns:a16="http://schemas.microsoft.com/office/drawing/2014/main" id="{D1951FFA-BE30-4E53-90A7-9FF87E83A1DB}"/>
                </a:ext>
              </a:extLst>
            </p:cNvPr>
            <p:cNvSpPr/>
            <p:nvPr/>
          </p:nvSpPr>
          <p:spPr>
            <a:xfrm rot="10800000">
              <a:off x="503734" y="387491"/>
              <a:ext cx="16820" cy="16820"/>
            </a:xfrm>
            <a:custGeom>
              <a:avLst/>
              <a:gdLst>
                <a:gd name="connsiteX0" fmla="*/ 73819 w 76200"/>
                <a:gd name="connsiteY0" fmla="*/ 40481 h 76200"/>
                <a:gd name="connsiteX1" fmla="*/ 40481 w 76200"/>
                <a:gd name="connsiteY1" fmla="*/ 73819 h 76200"/>
                <a:gd name="connsiteX2" fmla="*/ 7144 w 76200"/>
                <a:gd name="connsiteY2" fmla="*/ 40481 h 76200"/>
                <a:gd name="connsiteX3" fmla="*/ 40481 w 76200"/>
                <a:gd name="connsiteY3" fmla="*/ 7144 h 76200"/>
                <a:gd name="connsiteX4" fmla="*/ 73819 w 76200"/>
                <a:gd name="connsiteY4" fmla="*/ 40481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73819" y="40481"/>
                  </a:moveTo>
                  <a:cubicBezTo>
                    <a:pt x="73819" y="58893"/>
                    <a:pt x="58893" y="73819"/>
                    <a:pt x="40481" y="73819"/>
                  </a:cubicBezTo>
                  <a:cubicBezTo>
                    <a:pt x="22070" y="73819"/>
                    <a:pt x="7144" y="58893"/>
                    <a:pt x="7144" y="40481"/>
                  </a:cubicBezTo>
                  <a:cubicBezTo>
                    <a:pt x="7144" y="22070"/>
                    <a:pt x="22070" y="7144"/>
                    <a:pt x="40481" y="7144"/>
                  </a:cubicBezTo>
                  <a:cubicBezTo>
                    <a:pt x="58893" y="7144"/>
                    <a:pt x="73819" y="22070"/>
                    <a:pt x="73819" y="4048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66" name="Freeform: Shape 168">
              <a:extLst>
                <a:ext uri="{FF2B5EF4-FFF2-40B4-BE49-F238E27FC236}">
                  <a16:creationId xmlns="" xmlns:a16="http://schemas.microsoft.com/office/drawing/2014/main" id="{B101F8AD-58E2-4EB5-BDC1-67E3ACA977A3}"/>
                </a:ext>
              </a:extLst>
            </p:cNvPr>
            <p:cNvSpPr/>
            <p:nvPr/>
          </p:nvSpPr>
          <p:spPr>
            <a:xfrm rot="10800000">
              <a:off x="503734" y="342918"/>
              <a:ext cx="16820" cy="16820"/>
            </a:xfrm>
            <a:custGeom>
              <a:avLst/>
              <a:gdLst>
                <a:gd name="connsiteX0" fmla="*/ 73819 w 76200"/>
                <a:gd name="connsiteY0" fmla="*/ 40481 h 76200"/>
                <a:gd name="connsiteX1" fmla="*/ 40481 w 76200"/>
                <a:gd name="connsiteY1" fmla="*/ 73819 h 76200"/>
                <a:gd name="connsiteX2" fmla="*/ 7144 w 76200"/>
                <a:gd name="connsiteY2" fmla="*/ 40481 h 76200"/>
                <a:gd name="connsiteX3" fmla="*/ 40481 w 76200"/>
                <a:gd name="connsiteY3" fmla="*/ 7144 h 76200"/>
                <a:gd name="connsiteX4" fmla="*/ 73819 w 76200"/>
                <a:gd name="connsiteY4" fmla="*/ 40481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73819" y="40481"/>
                  </a:moveTo>
                  <a:cubicBezTo>
                    <a:pt x="73819" y="58893"/>
                    <a:pt x="58893" y="73819"/>
                    <a:pt x="40481" y="73819"/>
                  </a:cubicBezTo>
                  <a:cubicBezTo>
                    <a:pt x="22070" y="73819"/>
                    <a:pt x="7144" y="58893"/>
                    <a:pt x="7144" y="40481"/>
                  </a:cubicBezTo>
                  <a:cubicBezTo>
                    <a:pt x="7144" y="22069"/>
                    <a:pt x="22070" y="7144"/>
                    <a:pt x="40481" y="7144"/>
                  </a:cubicBezTo>
                  <a:cubicBezTo>
                    <a:pt x="58893" y="7144"/>
                    <a:pt x="73819" y="22069"/>
                    <a:pt x="73819" y="4048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67" name="Freeform: Shape 169">
              <a:extLst>
                <a:ext uri="{FF2B5EF4-FFF2-40B4-BE49-F238E27FC236}">
                  <a16:creationId xmlns="" xmlns:a16="http://schemas.microsoft.com/office/drawing/2014/main" id="{E92740FF-4D6B-45B5-9045-43ECD8215804}"/>
                </a:ext>
              </a:extLst>
            </p:cNvPr>
            <p:cNvSpPr/>
            <p:nvPr/>
          </p:nvSpPr>
          <p:spPr>
            <a:xfrm rot="10800000">
              <a:off x="503734" y="298135"/>
              <a:ext cx="16820" cy="16820"/>
            </a:xfrm>
            <a:custGeom>
              <a:avLst/>
              <a:gdLst>
                <a:gd name="connsiteX0" fmla="*/ 73819 w 76200"/>
                <a:gd name="connsiteY0" fmla="*/ 40481 h 76200"/>
                <a:gd name="connsiteX1" fmla="*/ 40481 w 76200"/>
                <a:gd name="connsiteY1" fmla="*/ 73819 h 76200"/>
                <a:gd name="connsiteX2" fmla="*/ 7144 w 76200"/>
                <a:gd name="connsiteY2" fmla="*/ 40481 h 76200"/>
                <a:gd name="connsiteX3" fmla="*/ 40481 w 76200"/>
                <a:gd name="connsiteY3" fmla="*/ 7144 h 76200"/>
                <a:gd name="connsiteX4" fmla="*/ 73819 w 76200"/>
                <a:gd name="connsiteY4" fmla="*/ 40481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73819" y="40481"/>
                  </a:moveTo>
                  <a:cubicBezTo>
                    <a:pt x="73819" y="58893"/>
                    <a:pt x="58893" y="73819"/>
                    <a:pt x="40481" y="73819"/>
                  </a:cubicBezTo>
                  <a:cubicBezTo>
                    <a:pt x="22070" y="73819"/>
                    <a:pt x="7144" y="58893"/>
                    <a:pt x="7144" y="40481"/>
                  </a:cubicBezTo>
                  <a:cubicBezTo>
                    <a:pt x="7144" y="22070"/>
                    <a:pt x="22070" y="7144"/>
                    <a:pt x="40481" y="7144"/>
                  </a:cubicBezTo>
                  <a:cubicBezTo>
                    <a:pt x="58893" y="7144"/>
                    <a:pt x="73819" y="22070"/>
                    <a:pt x="73819" y="4048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68" name="Freeform: Shape 170">
              <a:extLst>
                <a:ext uri="{FF2B5EF4-FFF2-40B4-BE49-F238E27FC236}">
                  <a16:creationId xmlns="" xmlns:a16="http://schemas.microsoft.com/office/drawing/2014/main" id="{45CF0795-5F07-4D40-8EB3-286EF005F3F5}"/>
                </a:ext>
              </a:extLst>
            </p:cNvPr>
            <p:cNvSpPr/>
            <p:nvPr/>
          </p:nvSpPr>
          <p:spPr>
            <a:xfrm rot="10800000">
              <a:off x="548728" y="655350"/>
              <a:ext cx="16820" cy="16820"/>
            </a:xfrm>
            <a:custGeom>
              <a:avLst/>
              <a:gdLst>
                <a:gd name="connsiteX0" fmla="*/ 75724 w 76200"/>
                <a:gd name="connsiteY0" fmla="*/ 41434 h 76200"/>
                <a:gd name="connsiteX1" fmla="*/ 41434 w 76200"/>
                <a:gd name="connsiteY1" fmla="*/ 75724 h 76200"/>
                <a:gd name="connsiteX2" fmla="*/ 7144 w 76200"/>
                <a:gd name="connsiteY2" fmla="*/ 41434 h 76200"/>
                <a:gd name="connsiteX3" fmla="*/ 41434 w 76200"/>
                <a:gd name="connsiteY3" fmla="*/ 7144 h 76200"/>
                <a:gd name="connsiteX4" fmla="*/ 75724 w 76200"/>
                <a:gd name="connsiteY4" fmla="*/ 41434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75724" y="41434"/>
                  </a:moveTo>
                  <a:cubicBezTo>
                    <a:pt x="75724" y="60372"/>
                    <a:pt x="60372" y="75724"/>
                    <a:pt x="41434" y="75724"/>
                  </a:cubicBezTo>
                  <a:cubicBezTo>
                    <a:pt x="22496" y="75724"/>
                    <a:pt x="7144" y="60372"/>
                    <a:pt x="7144" y="41434"/>
                  </a:cubicBezTo>
                  <a:cubicBezTo>
                    <a:pt x="7144" y="22496"/>
                    <a:pt x="22496" y="7144"/>
                    <a:pt x="41434" y="7144"/>
                  </a:cubicBezTo>
                  <a:cubicBezTo>
                    <a:pt x="60372" y="7144"/>
                    <a:pt x="75724" y="22496"/>
                    <a:pt x="75724" y="4143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69" name="Freeform: Shape 171">
              <a:extLst>
                <a:ext uri="{FF2B5EF4-FFF2-40B4-BE49-F238E27FC236}">
                  <a16:creationId xmlns="" xmlns:a16="http://schemas.microsoft.com/office/drawing/2014/main" id="{53FC45A2-E6AD-44A6-94E6-B4D049494737}"/>
                </a:ext>
              </a:extLst>
            </p:cNvPr>
            <p:cNvSpPr/>
            <p:nvPr/>
          </p:nvSpPr>
          <p:spPr>
            <a:xfrm rot="10800000">
              <a:off x="548728" y="610777"/>
              <a:ext cx="16820" cy="16820"/>
            </a:xfrm>
            <a:custGeom>
              <a:avLst/>
              <a:gdLst>
                <a:gd name="connsiteX0" fmla="*/ 75724 w 76200"/>
                <a:gd name="connsiteY0" fmla="*/ 41434 h 76200"/>
                <a:gd name="connsiteX1" fmla="*/ 41434 w 76200"/>
                <a:gd name="connsiteY1" fmla="*/ 75724 h 76200"/>
                <a:gd name="connsiteX2" fmla="*/ 7144 w 76200"/>
                <a:gd name="connsiteY2" fmla="*/ 41434 h 76200"/>
                <a:gd name="connsiteX3" fmla="*/ 41434 w 76200"/>
                <a:gd name="connsiteY3" fmla="*/ 7144 h 76200"/>
                <a:gd name="connsiteX4" fmla="*/ 75724 w 76200"/>
                <a:gd name="connsiteY4" fmla="*/ 41434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75724" y="41434"/>
                  </a:moveTo>
                  <a:cubicBezTo>
                    <a:pt x="75724" y="60372"/>
                    <a:pt x="60372" y="75724"/>
                    <a:pt x="41434" y="75724"/>
                  </a:cubicBezTo>
                  <a:cubicBezTo>
                    <a:pt x="22496" y="75724"/>
                    <a:pt x="7144" y="60372"/>
                    <a:pt x="7144" y="41434"/>
                  </a:cubicBezTo>
                  <a:cubicBezTo>
                    <a:pt x="7144" y="22496"/>
                    <a:pt x="22496" y="7144"/>
                    <a:pt x="41434" y="7144"/>
                  </a:cubicBezTo>
                  <a:cubicBezTo>
                    <a:pt x="60372" y="7144"/>
                    <a:pt x="75724" y="22496"/>
                    <a:pt x="75724" y="4143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70" name="Freeform: Shape 172">
              <a:extLst>
                <a:ext uri="{FF2B5EF4-FFF2-40B4-BE49-F238E27FC236}">
                  <a16:creationId xmlns="" xmlns:a16="http://schemas.microsoft.com/office/drawing/2014/main" id="{7B13AD78-ACD0-4661-A08C-D8FEBF597861}"/>
                </a:ext>
              </a:extLst>
            </p:cNvPr>
            <p:cNvSpPr/>
            <p:nvPr/>
          </p:nvSpPr>
          <p:spPr>
            <a:xfrm rot="10800000">
              <a:off x="548728" y="566414"/>
              <a:ext cx="16820" cy="16820"/>
            </a:xfrm>
            <a:custGeom>
              <a:avLst/>
              <a:gdLst>
                <a:gd name="connsiteX0" fmla="*/ 75724 w 76200"/>
                <a:gd name="connsiteY0" fmla="*/ 42386 h 76200"/>
                <a:gd name="connsiteX1" fmla="*/ 41434 w 76200"/>
                <a:gd name="connsiteY1" fmla="*/ 77629 h 76200"/>
                <a:gd name="connsiteX2" fmla="*/ 7144 w 76200"/>
                <a:gd name="connsiteY2" fmla="*/ 42386 h 76200"/>
                <a:gd name="connsiteX3" fmla="*/ 41434 w 76200"/>
                <a:gd name="connsiteY3" fmla="*/ 7144 h 76200"/>
                <a:gd name="connsiteX4" fmla="*/ 75724 w 76200"/>
                <a:gd name="connsiteY4" fmla="*/ 42386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75724" y="42386"/>
                  </a:moveTo>
                  <a:cubicBezTo>
                    <a:pt x="75724" y="61850"/>
                    <a:pt x="60372" y="77629"/>
                    <a:pt x="41434" y="77629"/>
                  </a:cubicBezTo>
                  <a:cubicBezTo>
                    <a:pt x="22496" y="77629"/>
                    <a:pt x="7144" y="61850"/>
                    <a:pt x="7144" y="42386"/>
                  </a:cubicBezTo>
                  <a:cubicBezTo>
                    <a:pt x="7144" y="22922"/>
                    <a:pt x="22496" y="7144"/>
                    <a:pt x="41434" y="7144"/>
                  </a:cubicBezTo>
                  <a:cubicBezTo>
                    <a:pt x="60372" y="7144"/>
                    <a:pt x="75724" y="22922"/>
                    <a:pt x="75724" y="4238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71" name="Freeform: Shape 173">
              <a:extLst>
                <a:ext uri="{FF2B5EF4-FFF2-40B4-BE49-F238E27FC236}">
                  <a16:creationId xmlns="" xmlns:a16="http://schemas.microsoft.com/office/drawing/2014/main" id="{70712C59-CAA4-4AE4-967E-D588B09B872C}"/>
                </a:ext>
              </a:extLst>
            </p:cNvPr>
            <p:cNvSpPr/>
            <p:nvPr/>
          </p:nvSpPr>
          <p:spPr>
            <a:xfrm rot="10800000">
              <a:off x="548728" y="521841"/>
              <a:ext cx="16820" cy="16820"/>
            </a:xfrm>
            <a:custGeom>
              <a:avLst/>
              <a:gdLst>
                <a:gd name="connsiteX0" fmla="*/ 75724 w 76200"/>
                <a:gd name="connsiteY0" fmla="*/ 42386 h 76200"/>
                <a:gd name="connsiteX1" fmla="*/ 41434 w 76200"/>
                <a:gd name="connsiteY1" fmla="*/ 77629 h 76200"/>
                <a:gd name="connsiteX2" fmla="*/ 7144 w 76200"/>
                <a:gd name="connsiteY2" fmla="*/ 42386 h 76200"/>
                <a:gd name="connsiteX3" fmla="*/ 41434 w 76200"/>
                <a:gd name="connsiteY3" fmla="*/ 7144 h 76200"/>
                <a:gd name="connsiteX4" fmla="*/ 75724 w 76200"/>
                <a:gd name="connsiteY4" fmla="*/ 42386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75724" y="42386"/>
                  </a:moveTo>
                  <a:cubicBezTo>
                    <a:pt x="75724" y="61850"/>
                    <a:pt x="60372" y="77629"/>
                    <a:pt x="41434" y="77629"/>
                  </a:cubicBezTo>
                  <a:cubicBezTo>
                    <a:pt x="22496" y="77629"/>
                    <a:pt x="7144" y="61850"/>
                    <a:pt x="7144" y="42386"/>
                  </a:cubicBezTo>
                  <a:cubicBezTo>
                    <a:pt x="7144" y="22922"/>
                    <a:pt x="22496" y="7144"/>
                    <a:pt x="41434" y="7144"/>
                  </a:cubicBezTo>
                  <a:cubicBezTo>
                    <a:pt x="60372" y="7144"/>
                    <a:pt x="75724" y="22922"/>
                    <a:pt x="75724" y="4238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72" name="Freeform: Shape 174">
              <a:extLst>
                <a:ext uri="{FF2B5EF4-FFF2-40B4-BE49-F238E27FC236}">
                  <a16:creationId xmlns="" xmlns:a16="http://schemas.microsoft.com/office/drawing/2014/main" id="{B6292E5D-412D-4B54-AC7E-87A86F90B2A1}"/>
                </a:ext>
              </a:extLst>
            </p:cNvPr>
            <p:cNvSpPr/>
            <p:nvPr/>
          </p:nvSpPr>
          <p:spPr>
            <a:xfrm rot="10800000">
              <a:off x="548728" y="477058"/>
              <a:ext cx="16820" cy="16820"/>
            </a:xfrm>
            <a:custGeom>
              <a:avLst/>
              <a:gdLst>
                <a:gd name="connsiteX0" fmla="*/ 75724 w 76200"/>
                <a:gd name="connsiteY0" fmla="*/ 42386 h 76200"/>
                <a:gd name="connsiteX1" fmla="*/ 41434 w 76200"/>
                <a:gd name="connsiteY1" fmla="*/ 77629 h 76200"/>
                <a:gd name="connsiteX2" fmla="*/ 7144 w 76200"/>
                <a:gd name="connsiteY2" fmla="*/ 42386 h 76200"/>
                <a:gd name="connsiteX3" fmla="*/ 41434 w 76200"/>
                <a:gd name="connsiteY3" fmla="*/ 7144 h 76200"/>
                <a:gd name="connsiteX4" fmla="*/ 75724 w 76200"/>
                <a:gd name="connsiteY4" fmla="*/ 42386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75724" y="42386"/>
                  </a:moveTo>
                  <a:cubicBezTo>
                    <a:pt x="75724" y="61850"/>
                    <a:pt x="60372" y="77629"/>
                    <a:pt x="41434" y="77629"/>
                  </a:cubicBezTo>
                  <a:cubicBezTo>
                    <a:pt x="22496" y="77629"/>
                    <a:pt x="7144" y="61850"/>
                    <a:pt x="7144" y="42386"/>
                  </a:cubicBezTo>
                  <a:cubicBezTo>
                    <a:pt x="7144" y="22922"/>
                    <a:pt x="22496" y="7144"/>
                    <a:pt x="41434" y="7144"/>
                  </a:cubicBezTo>
                  <a:cubicBezTo>
                    <a:pt x="60372" y="7144"/>
                    <a:pt x="75724" y="22922"/>
                    <a:pt x="75724" y="4238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73" name="Freeform: Shape 175">
              <a:extLst>
                <a:ext uri="{FF2B5EF4-FFF2-40B4-BE49-F238E27FC236}">
                  <a16:creationId xmlns="" xmlns:a16="http://schemas.microsoft.com/office/drawing/2014/main" id="{1EEC3F28-17CB-4EF8-8DF8-DA98D2034700}"/>
                </a:ext>
              </a:extLst>
            </p:cNvPr>
            <p:cNvSpPr/>
            <p:nvPr/>
          </p:nvSpPr>
          <p:spPr>
            <a:xfrm rot="10800000">
              <a:off x="548728" y="432275"/>
              <a:ext cx="16820" cy="16820"/>
            </a:xfrm>
            <a:custGeom>
              <a:avLst/>
              <a:gdLst>
                <a:gd name="connsiteX0" fmla="*/ 75724 w 76200"/>
                <a:gd name="connsiteY0" fmla="*/ 41434 h 76200"/>
                <a:gd name="connsiteX1" fmla="*/ 41434 w 76200"/>
                <a:gd name="connsiteY1" fmla="*/ 75724 h 76200"/>
                <a:gd name="connsiteX2" fmla="*/ 7144 w 76200"/>
                <a:gd name="connsiteY2" fmla="*/ 41434 h 76200"/>
                <a:gd name="connsiteX3" fmla="*/ 41434 w 76200"/>
                <a:gd name="connsiteY3" fmla="*/ 7144 h 76200"/>
                <a:gd name="connsiteX4" fmla="*/ 75724 w 76200"/>
                <a:gd name="connsiteY4" fmla="*/ 41434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75724" y="41434"/>
                  </a:moveTo>
                  <a:cubicBezTo>
                    <a:pt x="75724" y="60371"/>
                    <a:pt x="60372" y="75724"/>
                    <a:pt x="41434" y="75724"/>
                  </a:cubicBezTo>
                  <a:cubicBezTo>
                    <a:pt x="22496" y="75724"/>
                    <a:pt x="7144" y="60371"/>
                    <a:pt x="7144" y="41434"/>
                  </a:cubicBezTo>
                  <a:cubicBezTo>
                    <a:pt x="7144" y="22496"/>
                    <a:pt x="22496" y="7144"/>
                    <a:pt x="41434" y="7144"/>
                  </a:cubicBezTo>
                  <a:cubicBezTo>
                    <a:pt x="60372" y="7144"/>
                    <a:pt x="75724" y="22496"/>
                    <a:pt x="75724" y="4143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74" name="Freeform: Shape 176">
              <a:extLst>
                <a:ext uri="{FF2B5EF4-FFF2-40B4-BE49-F238E27FC236}">
                  <a16:creationId xmlns="" xmlns:a16="http://schemas.microsoft.com/office/drawing/2014/main" id="{A1CF7F62-6FC0-4E30-A2FB-24EB061AD9BC}"/>
                </a:ext>
              </a:extLst>
            </p:cNvPr>
            <p:cNvSpPr/>
            <p:nvPr/>
          </p:nvSpPr>
          <p:spPr>
            <a:xfrm rot="10800000">
              <a:off x="548728" y="387701"/>
              <a:ext cx="16820" cy="16820"/>
            </a:xfrm>
            <a:custGeom>
              <a:avLst/>
              <a:gdLst>
                <a:gd name="connsiteX0" fmla="*/ 75724 w 76200"/>
                <a:gd name="connsiteY0" fmla="*/ 41434 h 76200"/>
                <a:gd name="connsiteX1" fmla="*/ 41434 w 76200"/>
                <a:gd name="connsiteY1" fmla="*/ 75724 h 76200"/>
                <a:gd name="connsiteX2" fmla="*/ 7144 w 76200"/>
                <a:gd name="connsiteY2" fmla="*/ 41434 h 76200"/>
                <a:gd name="connsiteX3" fmla="*/ 41434 w 76200"/>
                <a:gd name="connsiteY3" fmla="*/ 7144 h 76200"/>
                <a:gd name="connsiteX4" fmla="*/ 75724 w 76200"/>
                <a:gd name="connsiteY4" fmla="*/ 41434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75724" y="41434"/>
                  </a:moveTo>
                  <a:cubicBezTo>
                    <a:pt x="75724" y="60372"/>
                    <a:pt x="60372" y="75724"/>
                    <a:pt x="41434" y="75724"/>
                  </a:cubicBezTo>
                  <a:cubicBezTo>
                    <a:pt x="22496" y="75724"/>
                    <a:pt x="7144" y="60372"/>
                    <a:pt x="7144" y="41434"/>
                  </a:cubicBezTo>
                  <a:cubicBezTo>
                    <a:pt x="7144" y="22496"/>
                    <a:pt x="22496" y="7144"/>
                    <a:pt x="41434" y="7144"/>
                  </a:cubicBezTo>
                  <a:cubicBezTo>
                    <a:pt x="60372" y="7144"/>
                    <a:pt x="75724" y="22496"/>
                    <a:pt x="75724" y="4143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75" name="Freeform: Shape 177">
              <a:extLst>
                <a:ext uri="{FF2B5EF4-FFF2-40B4-BE49-F238E27FC236}">
                  <a16:creationId xmlns="" xmlns:a16="http://schemas.microsoft.com/office/drawing/2014/main" id="{95F570C5-ECC0-43B3-846B-031236768DB3}"/>
                </a:ext>
              </a:extLst>
            </p:cNvPr>
            <p:cNvSpPr/>
            <p:nvPr/>
          </p:nvSpPr>
          <p:spPr>
            <a:xfrm rot="10800000">
              <a:off x="548728" y="343339"/>
              <a:ext cx="16820" cy="16820"/>
            </a:xfrm>
            <a:custGeom>
              <a:avLst/>
              <a:gdLst>
                <a:gd name="connsiteX0" fmla="*/ 75724 w 76200"/>
                <a:gd name="connsiteY0" fmla="*/ 42386 h 76200"/>
                <a:gd name="connsiteX1" fmla="*/ 41434 w 76200"/>
                <a:gd name="connsiteY1" fmla="*/ 77629 h 76200"/>
                <a:gd name="connsiteX2" fmla="*/ 7144 w 76200"/>
                <a:gd name="connsiteY2" fmla="*/ 42386 h 76200"/>
                <a:gd name="connsiteX3" fmla="*/ 41434 w 76200"/>
                <a:gd name="connsiteY3" fmla="*/ 7144 h 76200"/>
                <a:gd name="connsiteX4" fmla="*/ 75724 w 76200"/>
                <a:gd name="connsiteY4" fmla="*/ 42386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75724" y="42386"/>
                  </a:moveTo>
                  <a:cubicBezTo>
                    <a:pt x="75724" y="61850"/>
                    <a:pt x="60372" y="77629"/>
                    <a:pt x="41434" y="77629"/>
                  </a:cubicBezTo>
                  <a:cubicBezTo>
                    <a:pt x="22496" y="77629"/>
                    <a:pt x="7144" y="61850"/>
                    <a:pt x="7144" y="42386"/>
                  </a:cubicBezTo>
                  <a:cubicBezTo>
                    <a:pt x="7144" y="22922"/>
                    <a:pt x="22496" y="7144"/>
                    <a:pt x="41434" y="7144"/>
                  </a:cubicBezTo>
                  <a:cubicBezTo>
                    <a:pt x="60372" y="7144"/>
                    <a:pt x="75724" y="22922"/>
                    <a:pt x="75724" y="4238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76" name="Freeform: Shape 178">
              <a:extLst>
                <a:ext uri="{FF2B5EF4-FFF2-40B4-BE49-F238E27FC236}">
                  <a16:creationId xmlns="" xmlns:a16="http://schemas.microsoft.com/office/drawing/2014/main" id="{279213D2-FDCC-4ECC-AB17-407814B01700}"/>
                </a:ext>
              </a:extLst>
            </p:cNvPr>
            <p:cNvSpPr/>
            <p:nvPr/>
          </p:nvSpPr>
          <p:spPr>
            <a:xfrm rot="10800000">
              <a:off x="548728" y="298345"/>
              <a:ext cx="16820" cy="16820"/>
            </a:xfrm>
            <a:custGeom>
              <a:avLst/>
              <a:gdLst>
                <a:gd name="connsiteX0" fmla="*/ 75724 w 76200"/>
                <a:gd name="connsiteY0" fmla="*/ 41434 h 76200"/>
                <a:gd name="connsiteX1" fmla="*/ 41434 w 76200"/>
                <a:gd name="connsiteY1" fmla="*/ 75724 h 76200"/>
                <a:gd name="connsiteX2" fmla="*/ 7144 w 76200"/>
                <a:gd name="connsiteY2" fmla="*/ 41434 h 76200"/>
                <a:gd name="connsiteX3" fmla="*/ 41434 w 76200"/>
                <a:gd name="connsiteY3" fmla="*/ 7144 h 76200"/>
                <a:gd name="connsiteX4" fmla="*/ 75724 w 76200"/>
                <a:gd name="connsiteY4" fmla="*/ 41434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75724" y="41434"/>
                  </a:moveTo>
                  <a:cubicBezTo>
                    <a:pt x="75724" y="60372"/>
                    <a:pt x="60372" y="75724"/>
                    <a:pt x="41434" y="75724"/>
                  </a:cubicBezTo>
                  <a:cubicBezTo>
                    <a:pt x="22496" y="75724"/>
                    <a:pt x="7144" y="60372"/>
                    <a:pt x="7144" y="41434"/>
                  </a:cubicBezTo>
                  <a:cubicBezTo>
                    <a:pt x="7144" y="22496"/>
                    <a:pt x="22496" y="7144"/>
                    <a:pt x="41434" y="7144"/>
                  </a:cubicBezTo>
                  <a:cubicBezTo>
                    <a:pt x="60372" y="7144"/>
                    <a:pt x="75724" y="22496"/>
                    <a:pt x="75724" y="4143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77" name="Freeform: Shape 179">
              <a:extLst>
                <a:ext uri="{FF2B5EF4-FFF2-40B4-BE49-F238E27FC236}">
                  <a16:creationId xmlns="" xmlns:a16="http://schemas.microsoft.com/office/drawing/2014/main" id="{327601BC-64CE-4634-A714-0D9BA83B252D}"/>
                </a:ext>
              </a:extLst>
            </p:cNvPr>
            <p:cNvSpPr/>
            <p:nvPr/>
          </p:nvSpPr>
          <p:spPr>
            <a:xfrm rot="10800000">
              <a:off x="591619" y="698452"/>
              <a:ext cx="18923" cy="18923"/>
            </a:xfrm>
            <a:custGeom>
              <a:avLst/>
              <a:gdLst>
                <a:gd name="connsiteX0" fmla="*/ 79534 w 85725"/>
                <a:gd name="connsiteY0" fmla="*/ 43339 h 85725"/>
                <a:gd name="connsiteX1" fmla="*/ 43339 w 85725"/>
                <a:gd name="connsiteY1" fmla="*/ 79534 h 85725"/>
                <a:gd name="connsiteX2" fmla="*/ 7144 w 85725"/>
                <a:gd name="connsiteY2" fmla="*/ 43339 h 85725"/>
                <a:gd name="connsiteX3" fmla="*/ 43339 w 85725"/>
                <a:gd name="connsiteY3" fmla="*/ 7144 h 85725"/>
                <a:gd name="connsiteX4" fmla="*/ 79534 w 85725"/>
                <a:gd name="connsiteY4" fmla="*/ 43339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85725">
                  <a:moveTo>
                    <a:pt x="79534" y="43339"/>
                  </a:moveTo>
                  <a:cubicBezTo>
                    <a:pt x="79534" y="63329"/>
                    <a:pt x="63329" y="79534"/>
                    <a:pt x="43339" y="79534"/>
                  </a:cubicBezTo>
                  <a:cubicBezTo>
                    <a:pt x="23349" y="79534"/>
                    <a:pt x="7144" y="63329"/>
                    <a:pt x="7144" y="43339"/>
                  </a:cubicBezTo>
                  <a:cubicBezTo>
                    <a:pt x="7144" y="23349"/>
                    <a:pt x="23349" y="7144"/>
                    <a:pt x="43339" y="7144"/>
                  </a:cubicBezTo>
                  <a:cubicBezTo>
                    <a:pt x="63329" y="7144"/>
                    <a:pt x="79534" y="23349"/>
                    <a:pt x="79534" y="4333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78" name="Freeform: Shape 180">
              <a:extLst>
                <a:ext uri="{FF2B5EF4-FFF2-40B4-BE49-F238E27FC236}">
                  <a16:creationId xmlns="" xmlns:a16="http://schemas.microsoft.com/office/drawing/2014/main" id="{1605D572-D0D7-490F-8A82-3221B1C9CF70}"/>
                </a:ext>
              </a:extLst>
            </p:cNvPr>
            <p:cNvSpPr/>
            <p:nvPr/>
          </p:nvSpPr>
          <p:spPr>
            <a:xfrm rot="10800000">
              <a:off x="591619" y="653668"/>
              <a:ext cx="18923" cy="18923"/>
            </a:xfrm>
            <a:custGeom>
              <a:avLst/>
              <a:gdLst>
                <a:gd name="connsiteX0" fmla="*/ 79534 w 85725"/>
                <a:gd name="connsiteY0" fmla="*/ 43339 h 85725"/>
                <a:gd name="connsiteX1" fmla="*/ 43339 w 85725"/>
                <a:gd name="connsiteY1" fmla="*/ 79534 h 85725"/>
                <a:gd name="connsiteX2" fmla="*/ 7144 w 85725"/>
                <a:gd name="connsiteY2" fmla="*/ 43339 h 85725"/>
                <a:gd name="connsiteX3" fmla="*/ 43339 w 85725"/>
                <a:gd name="connsiteY3" fmla="*/ 7144 h 85725"/>
                <a:gd name="connsiteX4" fmla="*/ 79534 w 85725"/>
                <a:gd name="connsiteY4" fmla="*/ 43339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85725">
                  <a:moveTo>
                    <a:pt x="79534" y="43339"/>
                  </a:moveTo>
                  <a:cubicBezTo>
                    <a:pt x="79534" y="63329"/>
                    <a:pt x="63329" y="79534"/>
                    <a:pt x="43339" y="79534"/>
                  </a:cubicBezTo>
                  <a:cubicBezTo>
                    <a:pt x="23349" y="79534"/>
                    <a:pt x="7144" y="63329"/>
                    <a:pt x="7144" y="43339"/>
                  </a:cubicBezTo>
                  <a:cubicBezTo>
                    <a:pt x="7144" y="23349"/>
                    <a:pt x="23349" y="7144"/>
                    <a:pt x="43339" y="7144"/>
                  </a:cubicBezTo>
                  <a:cubicBezTo>
                    <a:pt x="63329" y="7144"/>
                    <a:pt x="79534" y="23349"/>
                    <a:pt x="79534" y="4333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79" name="Freeform: Shape 181">
              <a:extLst>
                <a:ext uri="{FF2B5EF4-FFF2-40B4-BE49-F238E27FC236}">
                  <a16:creationId xmlns="" xmlns:a16="http://schemas.microsoft.com/office/drawing/2014/main" id="{D4A6E70D-CAF0-4238-B8A6-249B9E65BABE}"/>
                </a:ext>
              </a:extLst>
            </p:cNvPr>
            <p:cNvSpPr/>
            <p:nvPr/>
          </p:nvSpPr>
          <p:spPr>
            <a:xfrm rot="10800000">
              <a:off x="591619" y="609095"/>
              <a:ext cx="18923" cy="18923"/>
            </a:xfrm>
            <a:custGeom>
              <a:avLst/>
              <a:gdLst>
                <a:gd name="connsiteX0" fmla="*/ 79534 w 85725"/>
                <a:gd name="connsiteY0" fmla="*/ 43339 h 85725"/>
                <a:gd name="connsiteX1" fmla="*/ 43339 w 85725"/>
                <a:gd name="connsiteY1" fmla="*/ 79534 h 85725"/>
                <a:gd name="connsiteX2" fmla="*/ 7144 w 85725"/>
                <a:gd name="connsiteY2" fmla="*/ 43339 h 85725"/>
                <a:gd name="connsiteX3" fmla="*/ 43339 w 85725"/>
                <a:gd name="connsiteY3" fmla="*/ 7144 h 85725"/>
                <a:gd name="connsiteX4" fmla="*/ 79534 w 85725"/>
                <a:gd name="connsiteY4" fmla="*/ 43339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85725">
                  <a:moveTo>
                    <a:pt x="79534" y="43339"/>
                  </a:moveTo>
                  <a:cubicBezTo>
                    <a:pt x="79534" y="63329"/>
                    <a:pt x="63329" y="79534"/>
                    <a:pt x="43339" y="79534"/>
                  </a:cubicBezTo>
                  <a:cubicBezTo>
                    <a:pt x="23349" y="79534"/>
                    <a:pt x="7144" y="63329"/>
                    <a:pt x="7144" y="43339"/>
                  </a:cubicBezTo>
                  <a:cubicBezTo>
                    <a:pt x="7144" y="23349"/>
                    <a:pt x="23349" y="7144"/>
                    <a:pt x="43339" y="7144"/>
                  </a:cubicBezTo>
                  <a:cubicBezTo>
                    <a:pt x="63329" y="7144"/>
                    <a:pt x="79534" y="23349"/>
                    <a:pt x="79534" y="4333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80" name="Freeform: Shape 182">
              <a:extLst>
                <a:ext uri="{FF2B5EF4-FFF2-40B4-BE49-F238E27FC236}">
                  <a16:creationId xmlns="" xmlns:a16="http://schemas.microsoft.com/office/drawing/2014/main" id="{6DFFB100-113A-4CC4-95C9-2F023802A7BC}"/>
                </a:ext>
              </a:extLst>
            </p:cNvPr>
            <p:cNvSpPr/>
            <p:nvPr/>
          </p:nvSpPr>
          <p:spPr>
            <a:xfrm rot="10800000">
              <a:off x="591619" y="564522"/>
              <a:ext cx="18923" cy="18923"/>
            </a:xfrm>
            <a:custGeom>
              <a:avLst/>
              <a:gdLst>
                <a:gd name="connsiteX0" fmla="*/ 79534 w 85725"/>
                <a:gd name="connsiteY0" fmla="*/ 43339 h 85725"/>
                <a:gd name="connsiteX1" fmla="*/ 43339 w 85725"/>
                <a:gd name="connsiteY1" fmla="*/ 79534 h 85725"/>
                <a:gd name="connsiteX2" fmla="*/ 7144 w 85725"/>
                <a:gd name="connsiteY2" fmla="*/ 43339 h 85725"/>
                <a:gd name="connsiteX3" fmla="*/ 43339 w 85725"/>
                <a:gd name="connsiteY3" fmla="*/ 7144 h 85725"/>
                <a:gd name="connsiteX4" fmla="*/ 79534 w 85725"/>
                <a:gd name="connsiteY4" fmla="*/ 43339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85725">
                  <a:moveTo>
                    <a:pt x="79534" y="43339"/>
                  </a:moveTo>
                  <a:cubicBezTo>
                    <a:pt x="79534" y="63329"/>
                    <a:pt x="63329" y="79534"/>
                    <a:pt x="43339" y="79534"/>
                  </a:cubicBezTo>
                  <a:cubicBezTo>
                    <a:pt x="23349" y="79534"/>
                    <a:pt x="7144" y="63329"/>
                    <a:pt x="7144" y="43339"/>
                  </a:cubicBezTo>
                  <a:cubicBezTo>
                    <a:pt x="7144" y="23349"/>
                    <a:pt x="23349" y="7144"/>
                    <a:pt x="43339" y="7144"/>
                  </a:cubicBezTo>
                  <a:cubicBezTo>
                    <a:pt x="63329" y="7144"/>
                    <a:pt x="79534" y="23349"/>
                    <a:pt x="79534" y="4333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81" name="Freeform: Shape 183">
              <a:extLst>
                <a:ext uri="{FF2B5EF4-FFF2-40B4-BE49-F238E27FC236}">
                  <a16:creationId xmlns="" xmlns:a16="http://schemas.microsoft.com/office/drawing/2014/main" id="{F60E4DDA-E6FC-4E78-809B-4152B9D7B45C}"/>
                </a:ext>
              </a:extLst>
            </p:cNvPr>
            <p:cNvSpPr/>
            <p:nvPr/>
          </p:nvSpPr>
          <p:spPr>
            <a:xfrm rot="10800000">
              <a:off x="591619" y="519949"/>
              <a:ext cx="18923" cy="18923"/>
            </a:xfrm>
            <a:custGeom>
              <a:avLst/>
              <a:gdLst>
                <a:gd name="connsiteX0" fmla="*/ 79534 w 85725"/>
                <a:gd name="connsiteY0" fmla="*/ 43339 h 85725"/>
                <a:gd name="connsiteX1" fmla="*/ 43339 w 85725"/>
                <a:gd name="connsiteY1" fmla="*/ 79534 h 85725"/>
                <a:gd name="connsiteX2" fmla="*/ 7144 w 85725"/>
                <a:gd name="connsiteY2" fmla="*/ 43339 h 85725"/>
                <a:gd name="connsiteX3" fmla="*/ 43339 w 85725"/>
                <a:gd name="connsiteY3" fmla="*/ 7144 h 85725"/>
                <a:gd name="connsiteX4" fmla="*/ 79534 w 85725"/>
                <a:gd name="connsiteY4" fmla="*/ 43339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85725">
                  <a:moveTo>
                    <a:pt x="79534" y="43339"/>
                  </a:moveTo>
                  <a:cubicBezTo>
                    <a:pt x="79534" y="63329"/>
                    <a:pt x="63329" y="79534"/>
                    <a:pt x="43339" y="79534"/>
                  </a:cubicBezTo>
                  <a:cubicBezTo>
                    <a:pt x="23349" y="79534"/>
                    <a:pt x="7144" y="63328"/>
                    <a:pt x="7144" y="43339"/>
                  </a:cubicBezTo>
                  <a:cubicBezTo>
                    <a:pt x="7144" y="23349"/>
                    <a:pt x="23349" y="7144"/>
                    <a:pt x="43339" y="7144"/>
                  </a:cubicBezTo>
                  <a:cubicBezTo>
                    <a:pt x="63329" y="7144"/>
                    <a:pt x="79534" y="23349"/>
                    <a:pt x="79534" y="4333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82" name="Freeform: Shape 184">
              <a:extLst>
                <a:ext uri="{FF2B5EF4-FFF2-40B4-BE49-F238E27FC236}">
                  <a16:creationId xmlns="" xmlns:a16="http://schemas.microsoft.com/office/drawing/2014/main" id="{A5146921-0513-4015-9331-C872A96E1625}"/>
                </a:ext>
              </a:extLst>
            </p:cNvPr>
            <p:cNvSpPr/>
            <p:nvPr/>
          </p:nvSpPr>
          <p:spPr>
            <a:xfrm rot="10800000">
              <a:off x="591619" y="475166"/>
              <a:ext cx="18923" cy="18923"/>
            </a:xfrm>
            <a:custGeom>
              <a:avLst/>
              <a:gdLst>
                <a:gd name="connsiteX0" fmla="*/ 79534 w 85725"/>
                <a:gd name="connsiteY0" fmla="*/ 43339 h 85725"/>
                <a:gd name="connsiteX1" fmla="*/ 43339 w 85725"/>
                <a:gd name="connsiteY1" fmla="*/ 79534 h 85725"/>
                <a:gd name="connsiteX2" fmla="*/ 7144 w 85725"/>
                <a:gd name="connsiteY2" fmla="*/ 43339 h 85725"/>
                <a:gd name="connsiteX3" fmla="*/ 43339 w 85725"/>
                <a:gd name="connsiteY3" fmla="*/ 7144 h 85725"/>
                <a:gd name="connsiteX4" fmla="*/ 79534 w 85725"/>
                <a:gd name="connsiteY4" fmla="*/ 43339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85725">
                  <a:moveTo>
                    <a:pt x="79534" y="43339"/>
                  </a:moveTo>
                  <a:cubicBezTo>
                    <a:pt x="79534" y="63329"/>
                    <a:pt x="63329" y="79534"/>
                    <a:pt x="43339" y="79534"/>
                  </a:cubicBezTo>
                  <a:cubicBezTo>
                    <a:pt x="23349" y="79534"/>
                    <a:pt x="7144" y="63329"/>
                    <a:pt x="7144" y="43339"/>
                  </a:cubicBezTo>
                  <a:cubicBezTo>
                    <a:pt x="7144" y="23349"/>
                    <a:pt x="23349" y="7144"/>
                    <a:pt x="43339" y="7144"/>
                  </a:cubicBezTo>
                  <a:cubicBezTo>
                    <a:pt x="63329" y="7144"/>
                    <a:pt x="79534" y="23349"/>
                    <a:pt x="79534" y="4333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83" name="Freeform: Shape 185">
              <a:extLst>
                <a:ext uri="{FF2B5EF4-FFF2-40B4-BE49-F238E27FC236}">
                  <a16:creationId xmlns="" xmlns:a16="http://schemas.microsoft.com/office/drawing/2014/main" id="{3DE6871D-B9BC-4A14-AACD-131BBF643AC3}"/>
                </a:ext>
              </a:extLst>
            </p:cNvPr>
            <p:cNvSpPr/>
            <p:nvPr/>
          </p:nvSpPr>
          <p:spPr>
            <a:xfrm rot="10800000">
              <a:off x="591619" y="430593"/>
              <a:ext cx="18923" cy="18923"/>
            </a:xfrm>
            <a:custGeom>
              <a:avLst/>
              <a:gdLst>
                <a:gd name="connsiteX0" fmla="*/ 79534 w 85725"/>
                <a:gd name="connsiteY0" fmla="*/ 43339 h 85725"/>
                <a:gd name="connsiteX1" fmla="*/ 43339 w 85725"/>
                <a:gd name="connsiteY1" fmla="*/ 79534 h 85725"/>
                <a:gd name="connsiteX2" fmla="*/ 7144 w 85725"/>
                <a:gd name="connsiteY2" fmla="*/ 43339 h 85725"/>
                <a:gd name="connsiteX3" fmla="*/ 43339 w 85725"/>
                <a:gd name="connsiteY3" fmla="*/ 7144 h 85725"/>
                <a:gd name="connsiteX4" fmla="*/ 79534 w 85725"/>
                <a:gd name="connsiteY4" fmla="*/ 43339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85725">
                  <a:moveTo>
                    <a:pt x="79534" y="43339"/>
                  </a:moveTo>
                  <a:cubicBezTo>
                    <a:pt x="79534" y="63329"/>
                    <a:pt x="63329" y="79534"/>
                    <a:pt x="43339" y="79534"/>
                  </a:cubicBezTo>
                  <a:cubicBezTo>
                    <a:pt x="23349" y="79534"/>
                    <a:pt x="7144" y="63328"/>
                    <a:pt x="7144" y="43339"/>
                  </a:cubicBezTo>
                  <a:cubicBezTo>
                    <a:pt x="7144" y="23349"/>
                    <a:pt x="23349" y="7144"/>
                    <a:pt x="43339" y="7144"/>
                  </a:cubicBezTo>
                  <a:cubicBezTo>
                    <a:pt x="63329" y="7144"/>
                    <a:pt x="79534" y="23349"/>
                    <a:pt x="79534" y="4333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84" name="Freeform: Shape 186">
              <a:extLst>
                <a:ext uri="{FF2B5EF4-FFF2-40B4-BE49-F238E27FC236}">
                  <a16:creationId xmlns="" xmlns:a16="http://schemas.microsoft.com/office/drawing/2014/main" id="{FD2EEBD3-AF94-46A9-9AF6-7A96BE86CE4B}"/>
                </a:ext>
              </a:extLst>
            </p:cNvPr>
            <p:cNvSpPr/>
            <p:nvPr/>
          </p:nvSpPr>
          <p:spPr>
            <a:xfrm rot="10800000">
              <a:off x="591619" y="386019"/>
              <a:ext cx="18923" cy="18923"/>
            </a:xfrm>
            <a:custGeom>
              <a:avLst/>
              <a:gdLst>
                <a:gd name="connsiteX0" fmla="*/ 79534 w 85725"/>
                <a:gd name="connsiteY0" fmla="*/ 43339 h 85725"/>
                <a:gd name="connsiteX1" fmla="*/ 43339 w 85725"/>
                <a:gd name="connsiteY1" fmla="*/ 79534 h 85725"/>
                <a:gd name="connsiteX2" fmla="*/ 7144 w 85725"/>
                <a:gd name="connsiteY2" fmla="*/ 43339 h 85725"/>
                <a:gd name="connsiteX3" fmla="*/ 43339 w 85725"/>
                <a:gd name="connsiteY3" fmla="*/ 7144 h 85725"/>
                <a:gd name="connsiteX4" fmla="*/ 79534 w 85725"/>
                <a:gd name="connsiteY4" fmla="*/ 43339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85725">
                  <a:moveTo>
                    <a:pt x="79534" y="43339"/>
                  </a:moveTo>
                  <a:cubicBezTo>
                    <a:pt x="79534" y="63329"/>
                    <a:pt x="63329" y="79534"/>
                    <a:pt x="43339" y="79534"/>
                  </a:cubicBezTo>
                  <a:cubicBezTo>
                    <a:pt x="23349" y="79534"/>
                    <a:pt x="7144" y="63329"/>
                    <a:pt x="7144" y="43339"/>
                  </a:cubicBezTo>
                  <a:cubicBezTo>
                    <a:pt x="7144" y="23349"/>
                    <a:pt x="23349" y="7144"/>
                    <a:pt x="43339" y="7144"/>
                  </a:cubicBezTo>
                  <a:cubicBezTo>
                    <a:pt x="63329" y="7144"/>
                    <a:pt x="79534" y="23349"/>
                    <a:pt x="79534" y="4333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85" name="Freeform: Shape 187">
              <a:extLst>
                <a:ext uri="{FF2B5EF4-FFF2-40B4-BE49-F238E27FC236}">
                  <a16:creationId xmlns="" xmlns:a16="http://schemas.microsoft.com/office/drawing/2014/main" id="{23EB7704-7467-4A11-8F5B-7104A256C4CF}"/>
                </a:ext>
              </a:extLst>
            </p:cNvPr>
            <p:cNvSpPr/>
            <p:nvPr/>
          </p:nvSpPr>
          <p:spPr>
            <a:xfrm rot="10800000">
              <a:off x="591619" y="341446"/>
              <a:ext cx="18923" cy="18923"/>
            </a:xfrm>
            <a:custGeom>
              <a:avLst/>
              <a:gdLst>
                <a:gd name="connsiteX0" fmla="*/ 79534 w 85725"/>
                <a:gd name="connsiteY0" fmla="*/ 43339 h 85725"/>
                <a:gd name="connsiteX1" fmla="*/ 43339 w 85725"/>
                <a:gd name="connsiteY1" fmla="*/ 79534 h 85725"/>
                <a:gd name="connsiteX2" fmla="*/ 7144 w 85725"/>
                <a:gd name="connsiteY2" fmla="*/ 43339 h 85725"/>
                <a:gd name="connsiteX3" fmla="*/ 43339 w 85725"/>
                <a:gd name="connsiteY3" fmla="*/ 7144 h 85725"/>
                <a:gd name="connsiteX4" fmla="*/ 79534 w 85725"/>
                <a:gd name="connsiteY4" fmla="*/ 43339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85725">
                  <a:moveTo>
                    <a:pt x="79534" y="43339"/>
                  </a:moveTo>
                  <a:cubicBezTo>
                    <a:pt x="79534" y="63329"/>
                    <a:pt x="63329" y="79534"/>
                    <a:pt x="43339" y="79534"/>
                  </a:cubicBezTo>
                  <a:cubicBezTo>
                    <a:pt x="23349" y="79534"/>
                    <a:pt x="7144" y="63328"/>
                    <a:pt x="7144" y="43339"/>
                  </a:cubicBezTo>
                  <a:cubicBezTo>
                    <a:pt x="7144" y="23349"/>
                    <a:pt x="23349" y="7144"/>
                    <a:pt x="43339" y="7144"/>
                  </a:cubicBezTo>
                  <a:cubicBezTo>
                    <a:pt x="63329" y="7144"/>
                    <a:pt x="79534" y="23349"/>
                    <a:pt x="79534" y="4333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86" name="Freeform: Shape 188">
              <a:extLst>
                <a:ext uri="{FF2B5EF4-FFF2-40B4-BE49-F238E27FC236}">
                  <a16:creationId xmlns="" xmlns:a16="http://schemas.microsoft.com/office/drawing/2014/main" id="{CB23BDB1-0C1F-45FC-89DF-1A31DF97400E}"/>
                </a:ext>
              </a:extLst>
            </p:cNvPr>
            <p:cNvSpPr/>
            <p:nvPr/>
          </p:nvSpPr>
          <p:spPr>
            <a:xfrm rot="10800000">
              <a:off x="591619" y="296663"/>
              <a:ext cx="18923" cy="18923"/>
            </a:xfrm>
            <a:custGeom>
              <a:avLst/>
              <a:gdLst>
                <a:gd name="connsiteX0" fmla="*/ 79534 w 85725"/>
                <a:gd name="connsiteY0" fmla="*/ 43339 h 85725"/>
                <a:gd name="connsiteX1" fmla="*/ 43339 w 85725"/>
                <a:gd name="connsiteY1" fmla="*/ 79534 h 85725"/>
                <a:gd name="connsiteX2" fmla="*/ 7144 w 85725"/>
                <a:gd name="connsiteY2" fmla="*/ 43339 h 85725"/>
                <a:gd name="connsiteX3" fmla="*/ 43339 w 85725"/>
                <a:gd name="connsiteY3" fmla="*/ 7144 h 85725"/>
                <a:gd name="connsiteX4" fmla="*/ 79534 w 85725"/>
                <a:gd name="connsiteY4" fmla="*/ 43339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85725">
                  <a:moveTo>
                    <a:pt x="79534" y="43339"/>
                  </a:moveTo>
                  <a:cubicBezTo>
                    <a:pt x="79534" y="63329"/>
                    <a:pt x="63329" y="79534"/>
                    <a:pt x="43339" y="79534"/>
                  </a:cubicBezTo>
                  <a:cubicBezTo>
                    <a:pt x="23349" y="79534"/>
                    <a:pt x="7144" y="63329"/>
                    <a:pt x="7144" y="43339"/>
                  </a:cubicBezTo>
                  <a:cubicBezTo>
                    <a:pt x="7144" y="23349"/>
                    <a:pt x="23349" y="7144"/>
                    <a:pt x="43339" y="7144"/>
                  </a:cubicBezTo>
                  <a:cubicBezTo>
                    <a:pt x="63329" y="7144"/>
                    <a:pt x="79534" y="23349"/>
                    <a:pt x="79534" y="4333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87" name="Freeform: Shape 189">
              <a:extLst>
                <a:ext uri="{FF2B5EF4-FFF2-40B4-BE49-F238E27FC236}">
                  <a16:creationId xmlns="" xmlns:a16="http://schemas.microsoft.com/office/drawing/2014/main" id="{1BC0A62A-65C7-4B2D-9853-21E100E846E6}"/>
                </a:ext>
              </a:extLst>
            </p:cNvPr>
            <p:cNvSpPr/>
            <p:nvPr/>
          </p:nvSpPr>
          <p:spPr>
            <a:xfrm rot="10800000">
              <a:off x="636612" y="698872"/>
              <a:ext cx="18923" cy="18923"/>
            </a:xfrm>
            <a:custGeom>
              <a:avLst/>
              <a:gdLst>
                <a:gd name="connsiteX0" fmla="*/ 83344 w 85725"/>
                <a:gd name="connsiteY0" fmla="*/ 45244 h 85725"/>
                <a:gd name="connsiteX1" fmla="*/ 45244 w 85725"/>
                <a:gd name="connsiteY1" fmla="*/ 83344 h 85725"/>
                <a:gd name="connsiteX2" fmla="*/ 7144 w 85725"/>
                <a:gd name="connsiteY2" fmla="*/ 45244 h 85725"/>
                <a:gd name="connsiteX3" fmla="*/ 45244 w 85725"/>
                <a:gd name="connsiteY3" fmla="*/ 7144 h 85725"/>
                <a:gd name="connsiteX4" fmla="*/ 83344 w 85725"/>
                <a:gd name="connsiteY4" fmla="*/ 45244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85725">
                  <a:moveTo>
                    <a:pt x="83344" y="45244"/>
                  </a:moveTo>
                  <a:cubicBezTo>
                    <a:pt x="83344" y="66286"/>
                    <a:pt x="66286" y="83344"/>
                    <a:pt x="45244" y="83344"/>
                  </a:cubicBezTo>
                  <a:cubicBezTo>
                    <a:pt x="24202" y="83344"/>
                    <a:pt x="7144" y="66286"/>
                    <a:pt x="7144" y="45244"/>
                  </a:cubicBezTo>
                  <a:cubicBezTo>
                    <a:pt x="7144" y="24202"/>
                    <a:pt x="24202" y="7144"/>
                    <a:pt x="45244" y="7144"/>
                  </a:cubicBezTo>
                  <a:cubicBezTo>
                    <a:pt x="66286" y="7144"/>
                    <a:pt x="83344" y="24202"/>
                    <a:pt x="83344" y="4524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88" name="Freeform: Shape 190">
              <a:extLst>
                <a:ext uri="{FF2B5EF4-FFF2-40B4-BE49-F238E27FC236}">
                  <a16:creationId xmlns="" xmlns:a16="http://schemas.microsoft.com/office/drawing/2014/main" id="{E81B2EF0-06B8-4854-BE28-ABE3F4DA0495}"/>
                </a:ext>
              </a:extLst>
            </p:cNvPr>
            <p:cNvSpPr/>
            <p:nvPr/>
          </p:nvSpPr>
          <p:spPr>
            <a:xfrm rot="10800000">
              <a:off x="636612" y="654089"/>
              <a:ext cx="18923" cy="18923"/>
            </a:xfrm>
            <a:custGeom>
              <a:avLst/>
              <a:gdLst>
                <a:gd name="connsiteX0" fmla="*/ 83344 w 85725"/>
                <a:gd name="connsiteY0" fmla="*/ 45244 h 85725"/>
                <a:gd name="connsiteX1" fmla="*/ 45244 w 85725"/>
                <a:gd name="connsiteY1" fmla="*/ 83344 h 85725"/>
                <a:gd name="connsiteX2" fmla="*/ 7144 w 85725"/>
                <a:gd name="connsiteY2" fmla="*/ 45244 h 85725"/>
                <a:gd name="connsiteX3" fmla="*/ 45244 w 85725"/>
                <a:gd name="connsiteY3" fmla="*/ 7144 h 85725"/>
                <a:gd name="connsiteX4" fmla="*/ 83344 w 85725"/>
                <a:gd name="connsiteY4" fmla="*/ 45244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85725">
                  <a:moveTo>
                    <a:pt x="83344" y="45244"/>
                  </a:moveTo>
                  <a:cubicBezTo>
                    <a:pt x="83344" y="66286"/>
                    <a:pt x="66286" y="83344"/>
                    <a:pt x="45244" y="83344"/>
                  </a:cubicBezTo>
                  <a:cubicBezTo>
                    <a:pt x="24202" y="83344"/>
                    <a:pt x="7144" y="66286"/>
                    <a:pt x="7144" y="45244"/>
                  </a:cubicBezTo>
                  <a:cubicBezTo>
                    <a:pt x="7144" y="24202"/>
                    <a:pt x="24202" y="7144"/>
                    <a:pt x="45244" y="7144"/>
                  </a:cubicBezTo>
                  <a:cubicBezTo>
                    <a:pt x="66286" y="7144"/>
                    <a:pt x="83344" y="24202"/>
                    <a:pt x="83344" y="4524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89" name="Freeform: Shape 191">
              <a:extLst>
                <a:ext uri="{FF2B5EF4-FFF2-40B4-BE49-F238E27FC236}">
                  <a16:creationId xmlns="" xmlns:a16="http://schemas.microsoft.com/office/drawing/2014/main" id="{B7800138-21D2-4AC9-90AD-43B982F84F6B}"/>
                </a:ext>
              </a:extLst>
            </p:cNvPr>
            <p:cNvSpPr/>
            <p:nvPr/>
          </p:nvSpPr>
          <p:spPr>
            <a:xfrm rot="10800000">
              <a:off x="636612" y="609516"/>
              <a:ext cx="18923" cy="18923"/>
            </a:xfrm>
            <a:custGeom>
              <a:avLst/>
              <a:gdLst>
                <a:gd name="connsiteX0" fmla="*/ 83344 w 85725"/>
                <a:gd name="connsiteY0" fmla="*/ 45244 h 85725"/>
                <a:gd name="connsiteX1" fmla="*/ 45244 w 85725"/>
                <a:gd name="connsiteY1" fmla="*/ 83344 h 85725"/>
                <a:gd name="connsiteX2" fmla="*/ 7144 w 85725"/>
                <a:gd name="connsiteY2" fmla="*/ 45244 h 85725"/>
                <a:gd name="connsiteX3" fmla="*/ 45244 w 85725"/>
                <a:gd name="connsiteY3" fmla="*/ 7144 h 85725"/>
                <a:gd name="connsiteX4" fmla="*/ 83344 w 85725"/>
                <a:gd name="connsiteY4" fmla="*/ 45244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85725">
                  <a:moveTo>
                    <a:pt x="83344" y="45244"/>
                  </a:moveTo>
                  <a:cubicBezTo>
                    <a:pt x="83344" y="66286"/>
                    <a:pt x="66286" y="83344"/>
                    <a:pt x="45244" y="83344"/>
                  </a:cubicBezTo>
                  <a:cubicBezTo>
                    <a:pt x="24202" y="83344"/>
                    <a:pt x="7144" y="66286"/>
                    <a:pt x="7144" y="45244"/>
                  </a:cubicBezTo>
                  <a:cubicBezTo>
                    <a:pt x="7144" y="24202"/>
                    <a:pt x="24202" y="7144"/>
                    <a:pt x="45244" y="7144"/>
                  </a:cubicBezTo>
                  <a:cubicBezTo>
                    <a:pt x="66286" y="7144"/>
                    <a:pt x="83344" y="24202"/>
                    <a:pt x="83344" y="4524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90" name="Freeform: Shape 192">
              <a:extLst>
                <a:ext uri="{FF2B5EF4-FFF2-40B4-BE49-F238E27FC236}">
                  <a16:creationId xmlns="" xmlns:a16="http://schemas.microsoft.com/office/drawing/2014/main" id="{9E2DC286-388E-4818-ABC6-101D659CD291}"/>
                </a:ext>
              </a:extLst>
            </p:cNvPr>
            <p:cNvSpPr/>
            <p:nvPr/>
          </p:nvSpPr>
          <p:spPr>
            <a:xfrm rot="10800000">
              <a:off x="636612" y="564943"/>
              <a:ext cx="18923" cy="18923"/>
            </a:xfrm>
            <a:custGeom>
              <a:avLst/>
              <a:gdLst>
                <a:gd name="connsiteX0" fmla="*/ 83344 w 85725"/>
                <a:gd name="connsiteY0" fmla="*/ 45244 h 85725"/>
                <a:gd name="connsiteX1" fmla="*/ 45244 w 85725"/>
                <a:gd name="connsiteY1" fmla="*/ 83344 h 85725"/>
                <a:gd name="connsiteX2" fmla="*/ 7144 w 85725"/>
                <a:gd name="connsiteY2" fmla="*/ 45244 h 85725"/>
                <a:gd name="connsiteX3" fmla="*/ 45244 w 85725"/>
                <a:gd name="connsiteY3" fmla="*/ 7144 h 85725"/>
                <a:gd name="connsiteX4" fmla="*/ 83344 w 85725"/>
                <a:gd name="connsiteY4" fmla="*/ 45244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85725">
                  <a:moveTo>
                    <a:pt x="83344" y="45244"/>
                  </a:moveTo>
                  <a:cubicBezTo>
                    <a:pt x="83344" y="66286"/>
                    <a:pt x="66286" y="83344"/>
                    <a:pt x="45244" y="83344"/>
                  </a:cubicBezTo>
                  <a:cubicBezTo>
                    <a:pt x="24202" y="83344"/>
                    <a:pt x="7144" y="66286"/>
                    <a:pt x="7144" y="45244"/>
                  </a:cubicBezTo>
                  <a:cubicBezTo>
                    <a:pt x="7144" y="24202"/>
                    <a:pt x="24202" y="7144"/>
                    <a:pt x="45244" y="7144"/>
                  </a:cubicBezTo>
                  <a:cubicBezTo>
                    <a:pt x="66286" y="7144"/>
                    <a:pt x="83344" y="24202"/>
                    <a:pt x="83344" y="4524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91" name="Freeform: Shape 193">
              <a:extLst>
                <a:ext uri="{FF2B5EF4-FFF2-40B4-BE49-F238E27FC236}">
                  <a16:creationId xmlns="" xmlns:a16="http://schemas.microsoft.com/office/drawing/2014/main" id="{5715B7E9-5542-4439-AF16-2B9F90FCA16A}"/>
                </a:ext>
              </a:extLst>
            </p:cNvPr>
            <p:cNvSpPr/>
            <p:nvPr/>
          </p:nvSpPr>
          <p:spPr>
            <a:xfrm rot="10800000">
              <a:off x="636612" y="520370"/>
              <a:ext cx="18923" cy="18923"/>
            </a:xfrm>
            <a:custGeom>
              <a:avLst/>
              <a:gdLst>
                <a:gd name="connsiteX0" fmla="*/ 83344 w 85725"/>
                <a:gd name="connsiteY0" fmla="*/ 45244 h 85725"/>
                <a:gd name="connsiteX1" fmla="*/ 45244 w 85725"/>
                <a:gd name="connsiteY1" fmla="*/ 83344 h 85725"/>
                <a:gd name="connsiteX2" fmla="*/ 7144 w 85725"/>
                <a:gd name="connsiteY2" fmla="*/ 45244 h 85725"/>
                <a:gd name="connsiteX3" fmla="*/ 45244 w 85725"/>
                <a:gd name="connsiteY3" fmla="*/ 7144 h 85725"/>
                <a:gd name="connsiteX4" fmla="*/ 83344 w 85725"/>
                <a:gd name="connsiteY4" fmla="*/ 45244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85725">
                  <a:moveTo>
                    <a:pt x="83344" y="45244"/>
                  </a:moveTo>
                  <a:cubicBezTo>
                    <a:pt x="83344" y="66286"/>
                    <a:pt x="66286" y="83344"/>
                    <a:pt x="45244" y="83344"/>
                  </a:cubicBezTo>
                  <a:cubicBezTo>
                    <a:pt x="24202" y="83344"/>
                    <a:pt x="7144" y="66286"/>
                    <a:pt x="7144" y="45244"/>
                  </a:cubicBezTo>
                  <a:cubicBezTo>
                    <a:pt x="7144" y="24202"/>
                    <a:pt x="24202" y="7144"/>
                    <a:pt x="45244" y="7144"/>
                  </a:cubicBezTo>
                  <a:cubicBezTo>
                    <a:pt x="66286" y="7144"/>
                    <a:pt x="83344" y="24202"/>
                    <a:pt x="83344" y="4524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92" name="Freeform: Shape 194">
              <a:extLst>
                <a:ext uri="{FF2B5EF4-FFF2-40B4-BE49-F238E27FC236}">
                  <a16:creationId xmlns="" xmlns:a16="http://schemas.microsoft.com/office/drawing/2014/main" id="{A04C6988-8EEA-49F0-B3F1-680B9A7425F9}"/>
                </a:ext>
              </a:extLst>
            </p:cNvPr>
            <p:cNvSpPr/>
            <p:nvPr/>
          </p:nvSpPr>
          <p:spPr>
            <a:xfrm rot="10800000">
              <a:off x="636612" y="475586"/>
              <a:ext cx="18923" cy="18923"/>
            </a:xfrm>
            <a:custGeom>
              <a:avLst/>
              <a:gdLst>
                <a:gd name="connsiteX0" fmla="*/ 83344 w 85725"/>
                <a:gd name="connsiteY0" fmla="*/ 45244 h 85725"/>
                <a:gd name="connsiteX1" fmla="*/ 45244 w 85725"/>
                <a:gd name="connsiteY1" fmla="*/ 83344 h 85725"/>
                <a:gd name="connsiteX2" fmla="*/ 7144 w 85725"/>
                <a:gd name="connsiteY2" fmla="*/ 45244 h 85725"/>
                <a:gd name="connsiteX3" fmla="*/ 45244 w 85725"/>
                <a:gd name="connsiteY3" fmla="*/ 7144 h 85725"/>
                <a:gd name="connsiteX4" fmla="*/ 83344 w 85725"/>
                <a:gd name="connsiteY4" fmla="*/ 45244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85725">
                  <a:moveTo>
                    <a:pt x="83344" y="45244"/>
                  </a:moveTo>
                  <a:cubicBezTo>
                    <a:pt x="83344" y="66286"/>
                    <a:pt x="66286" y="83344"/>
                    <a:pt x="45244" y="83344"/>
                  </a:cubicBezTo>
                  <a:cubicBezTo>
                    <a:pt x="24202" y="83344"/>
                    <a:pt x="7144" y="66286"/>
                    <a:pt x="7144" y="45244"/>
                  </a:cubicBezTo>
                  <a:cubicBezTo>
                    <a:pt x="7144" y="24202"/>
                    <a:pt x="24202" y="7144"/>
                    <a:pt x="45244" y="7144"/>
                  </a:cubicBezTo>
                  <a:cubicBezTo>
                    <a:pt x="66286" y="7144"/>
                    <a:pt x="83344" y="24202"/>
                    <a:pt x="83344" y="4524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93" name="Freeform: Shape 195">
              <a:extLst>
                <a:ext uri="{FF2B5EF4-FFF2-40B4-BE49-F238E27FC236}">
                  <a16:creationId xmlns="" xmlns:a16="http://schemas.microsoft.com/office/drawing/2014/main" id="{8A9AB191-11DD-4010-8F28-C4DF78FA1969}"/>
                </a:ext>
              </a:extLst>
            </p:cNvPr>
            <p:cNvSpPr/>
            <p:nvPr/>
          </p:nvSpPr>
          <p:spPr>
            <a:xfrm rot="10800000">
              <a:off x="636612" y="431013"/>
              <a:ext cx="18923" cy="18923"/>
            </a:xfrm>
            <a:custGeom>
              <a:avLst/>
              <a:gdLst>
                <a:gd name="connsiteX0" fmla="*/ 83344 w 85725"/>
                <a:gd name="connsiteY0" fmla="*/ 45244 h 85725"/>
                <a:gd name="connsiteX1" fmla="*/ 45244 w 85725"/>
                <a:gd name="connsiteY1" fmla="*/ 83344 h 85725"/>
                <a:gd name="connsiteX2" fmla="*/ 7144 w 85725"/>
                <a:gd name="connsiteY2" fmla="*/ 45244 h 85725"/>
                <a:gd name="connsiteX3" fmla="*/ 45244 w 85725"/>
                <a:gd name="connsiteY3" fmla="*/ 7144 h 85725"/>
                <a:gd name="connsiteX4" fmla="*/ 83344 w 85725"/>
                <a:gd name="connsiteY4" fmla="*/ 45244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85725">
                  <a:moveTo>
                    <a:pt x="83344" y="45244"/>
                  </a:moveTo>
                  <a:cubicBezTo>
                    <a:pt x="83344" y="66286"/>
                    <a:pt x="66286" y="83344"/>
                    <a:pt x="45244" y="83344"/>
                  </a:cubicBezTo>
                  <a:cubicBezTo>
                    <a:pt x="24202" y="83344"/>
                    <a:pt x="7144" y="66286"/>
                    <a:pt x="7144" y="45244"/>
                  </a:cubicBezTo>
                  <a:cubicBezTo>
                    <a:pt x="7144" y="24202"/>
                    <a:pt x="24202" y="7144"/>
                    <a:pt x="45244" y="7144"/>
                  </a:cubicBezTo>
                  <a:cubicBezTo>
                    <a:pt x="66286" y="7144"/>
                    <a:pt x="83344" y="24202"/>
                    <a:pt x="83344" y="4524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94" name="Freeform: Shape 196">
              <a:extLst>
                <a:ext uri="{FF2B5EF4-FFF2-40B4-BE49-F238E27FC236}">
                  <a16:creationId xmlns="" xmlns:a16="http://schemas.microsoft.com/office/drawing/2014/main" id="{7F2DCF8F-4E39-4C32-AE6D-3F71CC5722EC}"/>
                </a:ext>
              </a:extLst>
            </p:cNvPr>
            <p:cNvSpPr/>
            <p:nvPr/>
          </p:nvSpPr>
          <p:spPr>
            <a:xfrm rot="10800000">
              <a:off x="636612" y="386440"/>
              <a:ext cx="18923" cy="18923"/>
            </a:xfrm>
            <a:custGeom>
              <a:avLst/>
              <a:gdLst>
                <a:gd name="connsiteX0" fmla="*/ 83344 w 85725"/>
                <a:gd name="connsiteY0" fmla="*/ 45244 h 85725"/>
                <a:gd name="connsiteX1" fmla="*/ 45244 w 85725"/>
                <a:gd name="connsiteY1" fmla="*/ 83344 h 85725"/>
                <a:gd name="connsiteX2" fmla="*/ 7144 w 85725"/>
                <a:gd name="connsiteY2" fmla="*/ 45244 h 85725"/>
                <a:gd name="connsiteX3" fmla="*/ 45244 w 85725"/>
                <a:gd name="connsiteY3" fmla="*/ 7144 h 85725"/>
                <a:gd name="connsiteX4" fmla="*/ 83344 w 85725"/>
                <a:gd name="connsiteY4" fmla="*/ 45244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85725">
                  <a:moveTo>
                    <a:pt x="83344" y="45244"/>
                  </a:moveTo>
                  <a:cubicBezTo>
                    <a:pt x="83344" y="66286"/>
                    <a:pt x="66286" y="83344"/>
                    <a:pt x="45244" y="83344"/>
                  </a:cubicBezTo>
                  <a:cubicBezTo>
                    <a:pt x="24202" y="83344"/>
                    <a:pt x="7144" y="66286"/>
                    <a:pt x="7144" y="45244"/>
                  </a:cubicBezTo>
                  <a:cubicBezTo>
                    <a:pt x="7144" y="24202"/>
                    <a:pt x="24202" y="7144"/>
                    <a:pt x="45244" y="7144"/>
                  </a:cubicBezTo>
                  <a:cubicBezTo>
                    <a:pt x="66286" y="7144"/>
                    <a:pt x="83344" y="24202"/>
                    <a:pt x="83344" y="4524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95" name="Freeform: Shape 197">
              <a:extLst>
                <a:ext uri="{FF2B5EF4-FFF2-40B4-BE49-F238E27FC236}">
                  <a16:creationId xmlns="" xmlns:a16="http://schemas.microsoft.com/office/drawing/2014/main" id="{088A7A65-61FB-4236-8D5F-F85C1392D358}"/>
                </a:ext>
              </a:extLst>
            </p:cNvPr>
            <p:cNvSpPr/>
            <p:nvPr/>
          </p:nvSpPr>
          <p:spPr>
            <a:xfrm rot="10800000">
              <a:off x="636612" y="341867"/>
              <a:ext cx="18923" cy="18923"/>
            </a:xfrm>
            <a:custGeom>
              <a:avLst/>
              <a:gdLst>
                <a:gd name="connsiteX0" fmla="*/ 83344 w 85725"/>
                <a:gd name="connsiteY0" fmla="*/ 45244 h 85725"/>
                <a:gd name="connsiteX1" fmla="*/ 45244 w 85725"/>
                <a:gd name="connsiteY1" fmla="*/ 83344 h 85725"/>
                <a:gd name="connsiteX2" fmla="*/ 7144 w 85725"/>
                <a:gd name="connsiteY2" fmla="*/ 45244 h 85725"/>
                <a:gd name="connsiteX3" fmla="*/ 45244 w 85725"/>
                <a:gd name="connsiteY3" fmla="*/ 7144 h 85725"/>
                <a:gd name="connsiteX4" fmla="*/ 83344 w 85725"/>
                <a:gd name="connsiteY4" fmla="*/ 45244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85725">
                  <a:moveTo>
                    <a:pt x="83344" y="45244"/>
                  </a:moveTo>
                  <a:cubicBezTo>
                    <a:pt x="83344" y="66286"/>
                    <a:pt x="66286" y="83344"/>
                    <a:pt x="45244" y="83344"/>
                  </a:cubicBezTo>
                  <a:cubicBezTo>
                    <a:pt x="24202" y="83344"/>
                    <a:pt x="7144" y="66286"/>
                    <a:pt x="7144" y="45244"/>
                  </a:cubicBezTo>
                  <a:cubicBezTo>
                    <a:pt x="7144" y="24202"/>
                    <a:pt x="24202" y="7144"/>
                    <a:pt x="45244" y="7144"/>
                  </a:cubicBezTo>
                  <a:cubicBezTo>
                    <a:pt x="66286" y="7144"/>
                    <a:pt x="83344" y="24202"/>
                    <a:pt x="83344" y="4524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96" name="Freeform: Shape 198">
              <a:extLst>
                <a:ext uri="{FF2B5EF4-FFF2-40B4-BE49-F238E27FC236}">
                  <a16:creationId xmlns="" xmlns:a16="http://schemas.microsoft.com/office/drawing/2014/main" id="{FE1EE728-4B69-4D08-B36A-226E80C6A931}"/>
                </a:ext>
              </a:extLst>
            </p:cNvPr>
            <p:cNvSpPr/>
            <p:nvPr/>
          </p:nvSpPr>
          <p:spPr>
            <a:xfrm rot="10800000">
              <a:off x="636612" y="297084"/>
              <a:ext cx="18923" cy="18923"/>
            </a:xfrm>
            <a:custGeom>
              <a:avLst/>
              <a:gdLst>
                <a:gd name="connsiteX0" fmla="*/ 83344 w 85725"/>
                <a:gd name="connsiteY0" fmla="*/ 45244 h 85725"/>
                <a:gd name="connsiteX1" fmla="*/ 45244 w 85725"/>
                <a:gd name="connsiteY1" fmla="*/ 83344 h 85725"/>
                <a:gd name="connsiteX2" fmla="*/ 7144 w 85725"/>
                <a:gd name="connsiteY2" fmla="*/ 45244 h 85725"/>
                <a:gd name="connsiteX3" fmla="*/ 45244 w 85725"/>
                <a:gd name="connsiteY3" fmla="*/ 7144 h 85725"/>
                <a:gd name="connsiteX4" fmla="*/ 83344 w 85725"/>
                <a:gd name="connsiteY4" fmla="*/ 45244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85725">
                  <a:moveTo>
                    <a:pt x="83344" y="45244"/>
                  </a:moveTo>
                  <a:cubicBezTo>
                    <a:pt x="83344" y="66286"/>
                    <a:pt x="66286" y="83344"/>
                    <a:pt x="45244" y="83344"/>
                  </a:cubicBezTo>
                  <a:cubicBezTo>
                    <a:pt x="24202" y="83344"/>
                    <a:pt x="7144" y="66286"/>
                    <a:pt x="7144" y="45244"/>
                  </a:cubicBezTo>
                  <a:cubicBezTo>
                    <a:pt x="7144" y="24202"/>
                    <a:pt x="24202" y="7144"/>
                    <a:pt x="45244" y="7144"/>
                  </a:cubicBezTo>
                  <a:cubicBezTo>
                    <a:pt x="66286" y="7144"/>
                    <a:pt x="83344" y="24202"/>
                    <a:pt x="83344" y="4524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97" name="Freeform: Shape 199">
              <a:extLst>
                <a:ext uri="{FF2B5EF4-FFF2-40B4-BE49-F238E27FC236}">
                  <a16:creationId xmlns="" xmlns:a16="http://schemas.microsoft.com/office/drawing/2014/main" id="{16516220-38FA-4D83-B6EF-48ACE51F06B5}"/>
                </a:ext>
              </a:extLst>
            </p:cNvPr>
            <p:cNvSpPr/>
            <p:nvPr/>
          </p:nvSpPr>
          <p:spPr>
            <a:xfrm rot="10800000">
              <a:off x="681606" y="654509"/>
              <a:ext cx="18923" cy="18923"/>
            </a:xfrm>
            <a:custGeom>
              <a:avLst/>
              <a:gdLst>
                <a:gd name="connsiteX0" fmla="*/ 87154 w 85725"/>
                <a:gd name="connsiteY0" fmla="*/ 47149 h 85725"/>
                <a:gd name="connsiteX1" fmla="*/ 47149 w 85725"/>
                <a:gd name="connsiteY1" fmla="*/ 87154 h 85725"/>
                <a:gd name="connsiteX2" fmla="*/ 7144 w 85725"/>
                <a:gd name="connsiteY2" fmla="*/ 47149 h 85725"/>
                <a:gd name="connsiteX3" fmla="*/ 47149 w 85725"/>
                <a:gd name="connsiteY3" fmla="*/ 7144 h 85725"/>
                <a:gd name="connsiteX4" fmla="*/ 87154 w 85725"/>
                <a:gd name="connsiteY4" fmla="*/ 47149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85725">
                  <a:moveTo>
                    <a:pt x="87154" y="47149"/>
                  </a:moveTo>
                  <a:cubicBezTo>
                    <a:pt x="87154" y="69243"/>
                    <a:pt x="69243" y="87154"/>
                    <a:pt x="47149" y="87154"/>
                  </a:cubicBezTo>
                  <a:cubicBezTo>
                    <a:pt x="25054" y="87154"/>
                    <a:pt x="7144" y="69243"/>
                    <a:pt x="7144" y="47149"/>
                  </a:cubicBezTo>
                  <a:cubicBezTo>
                    <a:pt x="7144" y="25055"/>
                    <a:pt x="25054" y="7144"/>
                    <a:pt x="47149" y="7144"/>
                  </a:cubicBezTo>
                  <a:cubicBezTo>
                    <a:pt x="69243" y="7144"/>
                    <a:pt x="87154" y="25055"/>
                    <a:pt x="87154" y="4714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98" name="Freeform: Shape 200">
              <a:extLst>
                <a:ext uri="{FF2B5EF4-FFF2-40B4-BE49-F238E27FC236}">
                  <a16:creationId xmlns="" xmlns:a16="http://schemas.microsoft.com/office/drawing/2014/main" id="{B2023673-DBB1-4266-BEDC-32CBD1ECEEF5}"/>
                </a:ext>
              </a:extLst>
            </p:cNvPr>
            <p:cNvSpPr/>
            <p:nvPr/>
          </p:nvSpPr>
          <p:spPr>
            <a:xfrm rot="10800000">
              <a:off x="681606" y="609936"/>
              <a:ext cx="18923" cy="18923"/>
            </a:xfrm>
            <a:custGeom>
              <a:avLst/>
              <a:gdLst>
                <a:gd name="connsiteX0" fmla="*/ 87154 w 85725"/>
                <a:gd name="connsiteY0" fmla="*/ 47149 h 85725"/>
                <a:gd name="connsiteX1" fmla="*/ 47149 w 85725"/>
                <a:gd name="connsiteY1" fmla="*/ 87154 h 85725"/>
                <a:gd name="connsiteX2" fmla="*/ 7144 w 85725"/>
                <a:gd name="connsiteY2" fmla="*/ 47149 h 85725"/>
                <a:gd name="connsiteX3" fmla="*/ 47149 w 85725"/>
                <a:gd name="connsiteY3" fmla="*/ 7144 h 85725"/>
                <a:gd name="connsiteX4" fmla="*/ 87154 w 85725"/>
                <a:gd name="connsiteY4" fmla="*/ 47149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85725">
                  <a:moveTo>
                    <a:pt x="87154" y="47149"/>
                  </a:moveTo>
                  <a:cubicBezTo>
                    <a:pt x="87154" y="69243"/>
                    <a:pt x="69243" y="87154"/>
                    <a:pt x="47149" y="87154"/>
                  </a:cubicBezTo>
                  <a:cubicBezTo>
                    <a:pt x="25054" y="87154"/>
                    <a:pt x="7144" y="69243"/>
                    <a:pt x="7144" y="47149"/>
                  </a:cubicBezTo>
                  <a:cubicBezTo>
                    <a:pt x="7144" y="25054"/>
                    <a:pt x="25054" y="7144"/>
                    <a:pt x="47149" y="7144"/>
                  </a:cubicBezTo>
                  <a:cubicBezTo>
                    <a:pt x="69243" y="7144"/>
                    <a:pt x="87154" y="25054"/>
                    <a:pt x="87154" y="4714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99" name="Freeform: Shape 201">
              <a:extLst>
                <a:ext uri="{FF2B5EF4-FFF2-40B4-BE49-F238E27FC236}">
                  <a16:creationId xmlns="" xmlns:a16="http://schemas.microsoft.com/office/drawing/2014/main" id="{2DA919A4-8162-489B-B1DC-EBCE35D48E1A}"/>
                </a:ext>
              </a:extLst>
            </p:cNvPr>
            <p:cNvSpPr/>
            <p:nvPr/>
          </p:nvSpPr>
          <p:spPr>
            <a:xfrm rot="10800000">
              <a:off x="681606" y="565363"/>
              <a:ext cx="18923" cy="18923"/>
            </a:xfrm>
            <a:custGeom>
              <a:avLst/>
              <a:gdLst>
                <a:gd name="connsiteX0" fmla="*/ 87154 w 85725"/>
                <a:gd name="connsiteY0" fmla="*/ 47149 h 85725"/>
                <a:gd name="connsiteX1" fmla="*/ 47149 w 85725"/>
                <a:gd name="connsiteY1" fmla="*/ 87154 h 85725"/>
                <a:gd name="connsiteX2" fmla="*/ 7144 w 85725"/>
                <a:gd name="connsiteY2" fmla="*/ 47149 h 85725"/>
                <a:gd name="connsiteX3" fmla="*/ 47149 w 85725"/>
                <a:gd name="connsiteY3" fmla="*/ 7144 h 85725"/>
                <a:gd name="connsiteX4" fmla="*/ 87154 w 85725"/>
                <a:gd name="connsiteY4" fmla="*/ 47149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85725">
                  <a:moveTo>
                    <a:pt x="87154" y="47149"/>
                  </a:moveTo>
                  <a:cubicBezTo>
                    <a:pt x="87154" y="69243"/>
                    <a:pt x="69243" y="87154"/>
                    <a:pt x="47149" y="87154"/>
                  </a:cubicBezTo>
                  <a:cubicBezTo>
                    <a:pt x="25054" y="87154"/>
                    <a:pt x="7144" y="69243"/>
                    <a:pt x="7144" y="47149"/>
                  </a:cubicBezTo>
                  <a:cubicBezTo>
                    <a:pt x="7144" y="25055"/>
                    <a:pt x="25054" y="7144"/>
                    <a:pt x="47149" y="7144"/>
                  </a:cubicBezTo>
                  <a:cubicBezTo>
                    <a:pt x="69243" y="7144"/>
                    <a:pt x="87154" y="25055"/>
                    <a:pt x="87154" y="4714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00" name="Freeform: Shape 202">
              <a:extLst>
                <a:ext uri="{FF2B5EF4-FFF2-40B4-BE49-F238E27FC236}">
                  <a16:creationId xmlns="" xmlns:a16="http://schemas.microsoft.com/office/drawing/2014/main" id="{7C5519B8-2061-4E9A-9B0E-0F9029569EED}"/>
                </a:ext>
              </a:extLst>
            </p:cNvPr>
            <p:cNvSpPr/>
            <p:nvPr/>
          </p:nvSpPr>
          <p:spPr>
            <a:xfrm rot="10800000">
              <a:off x="681606" y="520790"/>
              <a:ext cx="18923" cy="18923"/>
            </a:xfrm>
            <a:custGeom>
              <a:avLst/>
              <a:gdLst>
                <a:gd name="connsiteX0" fmla="*/ 87154 w 85725"/>
                <a:gd name="connsiteY0" fmla="*/ 47149 h 85725"/>
                <a:gd name="connsiteX1" fmla="*/ 47149 w 85725"/>
                <a:gd name="connsiteY1" fmla="*/ 87154 h 85725"/>
                <a:gd name="connsiteX2" fmla="*/ 7144 w 85725"/>
                <a:gd name="connsiteY2" fmla="*/ 47149 h 85725"/>
                <a:gd name="connsiteX3" fmla="*/ 47149 w 85725"/>
                <a:gd name="connsiteY3" fmla="*/ 7144 h 85725"/>
                <a:gd name="connsiteX4" fmla="*/ 87154 w 85725"/>
                <a:gd name="connsiteY4" fmla="*/ 47149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85725">
                  <a:moveTo>
                    <a:pt x="87154" y="47149"/>
                  </a:moveTo>
                  <a:cubicBezTo>
                    <a:pt x="87154" y="69243"/>
                    <a:pt x="69243" y="87154"/>
                    <a:pt x="47149" y="87154"/>
                  </a:cubicBezTo>
                  <a:cubicBezTo>
                    <a:pt x="25054" y="87154"/>
                    <a:pt x="7144" y="69243"/>
                    <a:pt x="7144" y="47149"/>
                  </a:cubicBezTo>
                  <a:cubicBezTo>
                    <a:pt x="7144" y="25054"/>
                    <a:pt x="25054" y="7144"/>
                    <a:pt x="47149" y="7144"/>
                  </a:cubicBezTo>
                  <a:cubicBezTo>
                    <a:pt x="69243" y="7144"/>
                    <a:pt x="87154" y="25054"/>
                    <a:pt x="87154" y="4714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01" name="Freeform: Shape 203">
              <a:extLst>
                <a:ext uri="{FF2B5EF4-FFF2-40B4-BE49-F238E27FC236}">
                  <a16:creationId xmlns="" xmlns:a16="http://schemas.microsoft.com/office/drawing/2014/main" id="{53800517-E464-46FA-86EC-46814846DFBC}"/>
                </a:ext>
              </a:extLst>
            </p:cNvPr>
            <p:cNvSpPr/>
            <p:nvPr/>
          </p:nvSpPr>
          <p:spPr>
            <a:xfrm rot="10800000">
              <a:off x="681606" y="476007"/>
              <a:ext cx="18923" cy="18923"/>
            </a:xfrm>
            <a:custGeom>
              <a:avLst/>
              <a:gdLst>
                <a:gd name="connsiteX0" fmla="*/ 87154 w 85725"/>
                <a:gd name="connsiteY0" fmla="*/ 47149 h 85725"/>
                <a:gd name="connsiteX1" fmla="*/ 47149 w 85725"/>
                <a:gd name="connsiteY1" fmla="*/ 87154 h 85725"/>
                <a:gd name="connsiteX2" fmla="*/ 7144 w 85725"/>
                <a:gd name="connsiteY2" fmla="*/ 47149 h 85725"/>
                <a:gd name="connsiteX3" fmla="*/ 47149 w 85725"/>
                <a:gd name="connsiteY3" fmla="*/ 7144 h 85725"/>
                <a:gd name="connsiteX4" fmla="*/ 87154 w 85725"/>
                <a:gd name="connsiteY4" fmla="*/ 47149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85725">
                  <a:moveTo>
                    <a:pt x="87154" y="47149"/>
                  </a:moveTo>
                  <a:cubicBezTo>
                    <a:pt x="87154" y="69243"/>
                    <a:pt x="69243" y="87154"/>
                    <a:pt x="47149" y="87154"/>
                  </a:cubicBezTo>
                  <a:cubicBezTo>
                    <a:pt x="25054" y="87154"/>
                    <a:pt x="7144" y="69243"/>
                    <a:pt x="7144" y="47149"/>
                  </a:cubicBezTo>
                  <a:cubicBezTo>
                    <a:pt x="7144" y="25055"/>
                    <a:pt x="25054" y="7144"/>
                    <a:pt x="47149" y="7144"/>
                  </a:cubicBezTo>
                  <a:cubicBezTo>
                    <a:pt x="69243" y="7144"/>
                    <a:pt x="87154" y="25055"/>
                    <a:pt x="87154" y="4714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02" name="Freeform: Shape 204">
              <a:extLst>
                <a:ext uri="{FF2B5EF4-FFF2-40B4-BE49-F238E27FC236}">
                  <a16:creationId xmlns="" xmlns:a16="http://schemas.microsoft.com/office/drawing/2014/main" id="{50604412-D7F1-4EDD-83AC-D593ACE695F0}"/>
                </a:ext>
              </a:extLst>
            </p:cNvPr>
            <p:cNvSpPr/>
            <p:nvPr/>
          </p:nvSpPr>
          <p:spPr>
            <a:xfrm rot="10800000">
              <a:off x="681606" y="431434"/>
              <a:ext cx="18923" cy="18923"/>
            </a:xfrm>
            <a:custGeom>
              <a:avLst/>
              <a:gdLst>
                <a:gd name="connsiteX0" fmla="*/ 87154 w 85725"/>
                <a:gd name="connsiteY0" fmla="*/ 47149 h 85725"/>
                <a:gd name="connsiteX1" fmla="*/ 47149 w 85725"/>
                <a:gd name="connsiteY1" fmla="*/ 87154 h 85725"/>
                <a:gd name="connsiteX2" fmla="*/ 7144 w 85725"/>
                <a:gd name="connsiteY2" fmla="*/ 47149 h 85725"/>
                <a:gd name="connsiteX3" fmla="*/ 47149 w 85725"/>
                <a:gd name="connsiteY3" fmla="*/ 7144 h 85725"/>
                <a:gd name="connsiteX4" fmla="*/ 87154 w 85725"/>
                <a:gd name="connsiteY4" fmla="*/ 47149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85725">
                  <a:moveTo>
                    <a:pt x="87154" y="47149"/>
                  </a:moveTo>
                  <a:cubicBezTo>
                    <a:pt x="87154" y="69243"/>
                    <a:pt x="69243" y="87154"/>
                    <a:pt x="47149" y="87154"/>
                  </a:cubicBezTo>
                  <a:cubicBezTo>
                    <a:pt x="25054" y="87154"/>
                    <a:pt x="7144" y="69243"/>
                    <a:pt x="7144" y="47149"/>
                  </a:cubicBezTo>
                  <a:cubicBezTo>
                    <a:pt x="7144" y="25054"/>
                    <a:pt x="25054" y="7144"/>
                    <a:pt x="47149" y="7144"/>
                  </a:cubicBezTo>
                  <a:cubicBezTo>
                    <a:pt x="69243" y="7144"/>
                    <a:pt x="87154" y="25054"/>
                    <a:pt x="87154" y="4714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03" name="Freeform: Shape 205">
              <a:extLst>
                <a:ext uri="{FF2B5EF4-FFF2-40B4-BE49-F238E27FC236}">
                  <a16:creationId xmlns="" xmlns:a16="http://schemas.microsoft.com/office/drawing/2014/main" id="{89F31581-E478-475A-9EF4-E5D693E33B87}"/>
                </a:ext>
              </a:extLst>
            </p:cNvPr>
            <p:cNvSpPr/>
            <p:nvPr/>
          </p:nvSpPr>
          <p:spPr>
            <a:xfrm rot="10800000">
              <a:off x="681606" y="386860"/>
              <a:ext cx="18923" cy="18923"/>
            </a:xfrm>
            <a:custGeom>
              <a:avLst/>
              <a:gdLst>
                <a:gd name="connsiteX0" fmla="*/ 87154 w 85725"/>
                <a:gd name="connsiteY0" fmla="*/ 47149 h 85725"/>
                <a:gd name="connsiteX1" fmla="*/ 47149 w 85725"/>
                <a:gd name="connsiteY1" fmla="*/ 87154 h 85725"/>
                <a:gd name="connsiteX2" fmla="*/ 7144 w 85725"/>
                <a:gd name="connsiteY2" fmla="*/ 47149 h 85725"/>
                <a:gd name="connsiteX3" fmla="*/ 47149 w 85725"/>
                <a:gd name="connsiteY3" fmla="*/ 7144 h 85725"/>
                <a:gd name="connsiteX4" fmla="*/ 87154 w 85725"/>
                <a:gd name="connsiteY4" fmla="*/ 47149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85725">
                  <a:moveTo>
                    <a:pt x="87154" y="47149"/>
                  </a:moveTo>
                  <a:cubicBezTo>
                    <a:pt x="87154" y="69243"/>
                    <a:pt x="69243" y="87154"/>
                    <a:pt x="47149" y="87154"/>
                  </a:cubicBezTo>
                  <a:cubicBezTo>
                    <a:pt x="25054" y="87154"/>
                    <a:pt x="7144" y="69243"/>
                    <a:pt x="7144" y="47149"/>
                  </a:cubicBezTo>
                  <a:cubicBezTo>
                    <a:pt x="7144" y="25055"/>
                    <a:pt x="25054" y="7144"/>
                    <a:pt x="47149" y="7144"/>
                  </a:cubicBezTo>
                  <a:cubicBezTo>
                    <a:pt x="69243" y="7144"/>
                    <a:pt x="87154" y="25055"/>
                    <a:pt x="87154" y="4714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04" name="Freeform: Shape 206">
              <a:extLst>
                <a:ext uri="{FF2B5EF4-FFF2-40B4-BE49-F238E27FC236}">
                  <a16:creationId xmlns="" xmlns:a16="http://schemas.microsoft.com/office/drawing/2014/main" id="{9230EA51-DFDB-4BF6-8D5E-C051D2745BCC}"/>
                </a:ext>
              </a:extLst>
            </p:cNvPr>
            <p:cNvSpPr/>
            <p:nvPr/>
          </p:nvSpPr>
          <p:spPr>
            <a:xfrm rot="10800000">
              <a:off x="681606" y="342287"/>
              <a:ext cx="18923" cy="18923"/>
            </a:xfrm>
            <a:custGeom>
              <a:avLst/>
              <a:gdLst>
                <a:gd name="connsiteX0" fmla="*/ 87154 w 85725"/>
                <a:gd name="connsiteY0" fmla="*/ 47149 h 85725"/>
                <a:gd name="connsiteX1" fmla="*/ 47149 w 85725"/>
                <a:gd name="connsiteY1" fmla="*/ 87154 h 85725"/>
                <a:gd name="connsiteX2" fmla="*/ 7144 w 85725"/>
                <a:gd name="connsiteY2" fmla="*/ 47149 h 85725"/>
                <a:gd name="connsiteX3" fmla="*/ 47149 w 85725"/>
                <a:gd name="connsiteY3" fmla="*/ 7144 h 85725"/>
                <a:gd name="connsiteX4" fmla="*/ 87154 w 85725"/>
                <a:gd name="connsiteY4" fmla="*/ 47149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85725">
                  <a:moveTo>
                    <a:pt x="87154" y="47149"/>
                  </a:moveTo>
                  <a:cubicBezTo>
                    <a:pt x="87154" y="69243"/>
                    <a:pt x="69243" y="87154"/>
                    <a:pt x="47149" y="87154"/>
                  </a:cubicBezTo>
                  <a:cubicBezTo>
                    <a:pt x="25054" y="87154"/>
                    <a:pt x="7144" y="69243"/>
                    <a:pt x="7144" y="47149"/>
                  </a:cubicBezTo>
                  <a:cubicBezTo>
                    <a:pt x="7144" y="25054"/>
                    <a:pt x="25054" y="7144"/>
                    <a:pt x="47149" y="7144"/>
                  </a:cubicBezTo>
                  <a:cubicBezTo>
                    <a:pt x="69243" y="7144"/>
                    <a:pt x="87154" y="25054"/>
                    <a:pt x="87154" y="4714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05" name="Freeform: Shape 207">
              <a:extLst>
                <a:ext uri="{FF2B5EF4-FFF2-40B4-BE49-F238E27FC236}">
                  <a16:creationId xmlns="" xmlns:a16="http://schemas.microsoft.com/office/drawing/2014/main" id="{6DC2463F-CC88-4244-BF4E-E857588E8523}"/>
                </a:ext>
              </a:extLst>
            </p:cNvPr>
            <p:cNvSpPr/>
            <p:nvPr/>
          </p:nvSpPr>
          <p:spPr>
            <a:xfrm rot="10800000">
              <a:off x="681606" y="297504"/>
              <a:ext cx="18923" cy="18923"/>
            </a:xfrm>
            <a:custGeom>
              <a:avLst/>
              <a:gdLst>
                <a:gd name="connsiteX0" fmla="*/ 87154 w 85725"/>
                <a:gd name="connsiteY0" fmla="*/ 47149 h 85725"/>
                <a:gd name="connsiteX1" fmla="*/ 47149 w 85725"/>
                <a:gd name="connsiteY1" fmla="*/ 87154 h 85725"/>
                <a:gd name="connsiteX2" fmla="*/ 7144 w 85725"/>
                <a:gd name="connsiteY2" fmla="*/ 47149 h 85725"/>
                <a:gd name="connsiteX3" fmla="*/ 47149 w 85725"/>
                <a:gd name="connsiteY3" fmla="*/ 7144 h 85725"/>
                <a:gd name="connsiteX4" fmla="*/ 87154 w 85725"/>
                <a:gd name="connsiteY4" fmla="*/ 47149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85725">
                  <a:moveTo>
                    <a:pt x="87154" y="47149"/>
                  </a:moveTo>
                  <a:cubicBezTo>
                    <a:pt x="87154" y="69243"/>
                    <a:pt x="69243" y="87154"/>
                    <a:pt x="47149" y="87154"/>
                  </a:cubicBezTo>
                  <a:cubicBezTo>
                    <a:pt x="25054" y="87154"/>
                    <a:pt x="7144" y="69243"/>
                    <a:pt x="7144" y="47149"/>
                  </a:cubicBezTo>
                  <a:cubicBezTo>
                    <a:pt x="7144" y="25055"/>
                    <a:pt x="25054" y="7144"/>
                    <a:pt x="47149" y="7144"/>
                  </a:cubicBezTo>
                  <a:cubicBezTo>
                    <a:pt x="69243" y="7144"/>
                    <a:pt x="87154" y="25055"/>
                    <a:pt x="87154" y="47149"/>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06" name="Freeform: Shape 208">
              <a:extLst>
                <a:ext uri="{FF2B5EF4-FFF2-40B4-BE49-F238E27FC236}">
                  <a16:creationId xmlns="" xmlns:a16="http://schemas.microsoft.com/office/drawing/2014/main" id="{8780472D-A8F1-4868-88DD-2FDC4173020E}"/>
                </a:ext>
              </a:extLst>
            </p:cNvPr>
            <p:cNvSpPr/>
            <p:nvPr/>
          </p:nvSpPr>
          <p:spPr>
            <a:xfrm rot="10800000">
              <a:off x="724707" y="697611"/>
              <a:ext cx="21025" cy="21025"/>
            </a:xfrm>
            <a:custGeom>
              <a:avLst/>
              <a:gdLst>
                <a:gd name="connsiteX0" fmla="*/ 90964 w 95250"/>
                <a:gd name="connsiteY0" fmla="*/ 49054 h 95250"/>
                <a:gd name="connsiteX1" fmla="*/ 49054 w 95250"/>
                <a:gd name="connsiteY1" fmla="*/ 90964 h 95250"/>
                <a:gd name="connsiteX2" fmla="*/ 7144 w 95250"/>
                <a:gd name="connsiteY2" fmla="*/ 49054 h 95250"/>
                <a:gd name="connsiteX3" fmla="*/ 49054 w 95250"/>
                <a:gd name="connsiteY3" fmla="*/ 7144 h 95250"/>
                <a:gd name="connsiteX4" fmla="*/ 90964 w 95250"/>
                <a:gd name="connsiteY4" fmla="*/ 4905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0964" y="49054"/>
                  </a:moveTo>
                  <a:cubicBezTo>
                    <a:pt x="90964" y="72200"/>
                    <a:pt x="72200" y="90964"/>
                    <a:pt x="49054" y="90964"/>
                  </a:cubicBezTo>
                  <a:cubicBezTo>
                    <a:pt x="25908" y="90964"/>
                    <a:pt x="7144" y="72200"/>
                    <a:pt x="7144" y="49054"/>
                  </a:cubicBezTo>
                  <a:cubicBezTo>
                    <a:pt x="7144" y="25907"/>
                    <a:pt x="25908" y="7144"/>
                    <a:pt x="49054" y="7144"/>
                  </a:cubicBezTo>
                  <a:cubicBezTo>
                    <a:pt x="72200" y="7144"/>
                    <a:pt x="90964" y="25907"/>
                    <a:pt x="90964" y="4905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07" name="Freeform: Shape 209">
              <a:extLst>
                <a:ext uri="{FF2B5EF4-FFF2-40B4-BE49-F238E27FC236}">
                  <a16:creationId xmlns="" xmlns:a16="http://schemas.microsoft.com/office/drawing/2014/main" id="{1A8150DF-16D2-421D-BB9F-FA37D66F6A6B}"/>
                </a:ext>
              </a:extLst>
            </p:cNvPr>
            <p:cNvSpPr/>
            <p:nvPr/>
          </p:nvSpPr>
          <p:spPr>
            <a:xfrm rot="10800000">
              <a:off x="724707" y="652827"/>
              <a:ext cx="21025" cy="21025"/>
            </a:xfrm>
            <a:custGeom>
              <a:avLst/>
              <a:gdLst>
                <a:gd name="connsiteX0" fmla="*/ 90964 w 95250"/>
                <a:gd name="connsiteY0" fmla="*/ 49054 h 95250"/>
                <a:gd name="connsiteX1" fmla="*/ 49054 w 95250"/>
                <a:gd name="connsiteY1" fmla="*/ 90964 h 95250"/>
                <a:gd name="connsiteX2" fmla="*/ 7144 w 95250"/>
                <a:gd name="connsiteY2" fmla="*/ 49054 h 95250"/>
                <a:gd name="connsiteX3" fmla="*/ 49054 w 95250"/>
                <a:gd name="connsiteY3" fmla="*/ 7144 h 95250"/>
                <a:gd name="connsiteX4" fmla="*/ 90964 w 95250"/>
                <a:gd name="connsiteY4" fmla="*/ 4905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0964" y="49054"/>
                  </a:moveTo>
                  <a:cubicBezTo>
                    <a:pt x="90964" y="72200"/>
                    <a:pt x="72200" y="90964"/>
                    <a:pt x="49054" y="90964"/>
                  </a:cubicBezTo>
                  <a:cubicBezTo>
                    <a:pt x="25908" y="90964"/>
                    <a:pt x="7144" y="72200"/>
                    <a:pt x="7144" y="49054"/>
                  </a:cubicBezTo>
                  <a:cubicBezTo>
                    <a:pt x="7144" y="25908"/>
                    <a:pt x="25908" y="7144"/>
                    <a:pt x="49054" y="7144"/>
                  </a:cubicBezTo>
                  <a:cubicBezTo>
                    <a:pt x="72200" y="7144"/>
                    <a:pt x="90964" y="25908"/>
                    <a:pt x="90964" y="4905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08" name="Freeform: Shape 210">
              <a:extLst>
                <a:ext uri="{FF2B5EF4-FFF2-40B4-BE49-F238E27FC236}">
                  <a16:creationId xmlns="" xmlns:a16="http://schemas.microsoft.com/office/drawing/2014/main" id="{8C74670E-A095-47C7-AA62-A6001CBED5DB}"/>
                </a:ext>
              </a:extLst>
            </p:cNvPr>
            <p:cNvSpPr/>
            <p:nvPr/>
          </p:nvSpPr>
          <p:spPr>
            <a:xfrm rot="10800000">
              <a:off x="724707" y="608254"/>
              <a:ext cx="21025" cy="21025"/>
            </a:xfrm>
            <a:custGeom>
              <a:avLst/>
              <a:gdLst>
                <a:gd name="connsiteX0" fmla="*/ 90964 w 95250"/>
                <a:gd name="connsiteY0" fmla="*/ 49054 h 95250"/>
                <a:gd name="connsiteX1" fmla="*/ 49054 w 95250"/>
                <a:gd name="connsiteY1" fmla="*/ 90964 h 95250"/>
                <a:gd name="connsiteX2" fmla="*/ 7144 w 95250"/>
                <a:gd name="connsiteY2" fmla="*/ 49054 h 95250"/>
                <a:gd name="connsiteX3" fmla="*/ 49054 w 95250"/>
                <a:gd name="connsiteY3" fmla="*/ 7144 h 95250"/>
                <a:gd name="connsiteX4" fmla="*/ 90964 w 95250"/>
                <a:gd name="connsiteY4" fmla="*/ 4905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0964" y="49054"/>
                  </a:moveTo>
                  <a:cubicBezTo>
                    <a:pt x="90964" y="72200"/>
                    <a:pt x="72200" y="90964"/>
                    <a:pt x="49054" y="90964"/>
                  </a:cubicBezTo>
                  <a:cubicBezTo>
                    <a:pt x="25908" y="90964"/>
                    <a:pt x="7144" y="72200"/>
                    <a:pt x="7144" y="49054"/>
                  </a:cubicBezTo>
                  <a:cubicBezTo>
                    <a:pt x="7144" y="25907"/>
                    <a:pt x="25908" y="7144"/>
                    <a:pt x="49054" y="7144"/>
                  </a:cubicBezTo>
                  <a:cubicBezTo>
                    <a:pt x="72200" y="7144"/>
                    <a:pt x="90964" y="25907"/>
                    <a:pt x="90964" y="4905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09" name="Freeform: Shape 211">
              <a:extLst>
                <a:ext uri="{FF2B5EF4-FFF2-40B4-BE49-F238E27FC236}">
                  <a16:creationId xmlns="" xmlns:a16="http://schemas.microsoft.com/office/drawing/2014/main" id="{E9015956-5D89-4516-8C70-2931128906D8}"/>
                </a:ext>
              </a:extLst>
            </p:cNvPr>
            <p:cNvSpPr/>
            <p:nvPr/>
          </p:nvSpPr>
          <p:spPr>
            <a:xfrm rot="10800000">
              <a:off x="724707" y="563681"/>
              <a:ext cx="21025" cy="21025"/>
            </a:xfrm>
            <a:custGeom>
              <a:avLst/>
              <a:gdLst>
                <a:gd name="connsiteX0" fmla="*/ 90964 w 95250"/>
                <a:gd name="connsiteY0" fmla="*/ 49054 h 95250"/>
                <a:gd name="connsiteX1" fmla="*/ 49054 w 95250"/>
                <a:gd name="connsiteY1" fmla="*/ 90964 h 95250"/>
                <a:gd name="connsiteX2" fmla="*/ 7144 w 95250"/>
                <a:gd name="connsiteY2" fmla="*/ 49054 h 95250"/>
                <a:gd name="connsiteX3" fmla="*/ 49054 w 95250"/>
                <a:gd name="connsiteY3" fmla="*/ 7144 h 95250"/>
                <a:gd name="connsiteX4" fmla="*/ 90964 w 95250"/>
                <a:gd name="connsiteY4" fmla="*/ 4905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0964" y="49054"/>
                  </a:moveTo>
                  <a:cubicBezTo>
                    <a:pt x="90964" y="72200"/>
                    <a:pt x="72200" y="90964"/>
                    <a:pt x="49054" y="90964"/>
                  </a:cubicBezTo>
                  <a:cubicBezTo>
                    <a:pt x="25908" y="90964"/>
                    <a:pt x="7144" y="72200"/>
                    <a:pt x="7144" y="49054"/>
                  </a:cubicBezTo>
                  <a:cubicBezTo>
                    <a:pt x="7144" y="25908"/>
                    <a:pt x="25908" y="7144"/>
                    <a:pt x="49054" y="7144"/>
                  </a:cubicBezTo>
                  <a:cubicBezTo>
                    <a:pt x="72200" y="7144"/>
                    <a:pt x="90964" y="25908"/>
                    <a:pt x="90964" y="4905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10" name="Freeform: Shape 212">
              <a:extLst>
                <a:ext uri="{FF2B5EF4-FFF2-40B4-BE49-F238E27FC236}">
                  <a16:creationId xmlns="" xmlns:a16="http://schemas.microsoft.com/office/drawing/2014/main" id="{4F7C3D89-CD5B-449F-B336-C6B7723D9541}"/>
                </a:ext>
              </a:extLst>
            </p:cNvPr>
            <p:cNvSpPr/>
            <p:nvPr/>
          </p:nvSpPr>
          <p:spPr>
            <a:xfrm rot="10800000">
              <a:off x="724707" y="519108"/>
              <a:ext cx="21025" cy="21025"/>
            </a:xfrm>
            <a:custGeom>
              <a:avLst/>
              <a:gdLst>
                <a:gd name="connsiteX0" fmla="*/ 90964 w 95250"/>
                <a:gd name="connsiteY0" fmla="*/ 49054 h 95250"/>
                <a:gd name="connsiteX1" fmla="*/ 49054 w 95250"/>
                <a:gd name="connsiteY1" fmla="*/ 90964 h 95250"/>
                <a:gd name="connsiteX2" fmla="*/ 7144 w 95250"/>
                <a:gd name="connsiteY2" fmla="*/ 49054 h 95250"/>
                <a:gd name="connsiteX3" fmla="*/ 49054 w 95250"/>
                <a:gd name="connsiteY3" fmla="*/ 7144 h 95250"/>
                <a:gd name="connsiteX4" fmla="*/ 90964 w 95250"/>
                <a:gd name="connsiteY4" fmla="*/ 4905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0964" y="49054"/>
                  </a:moveTo>
                  <a:cubicBezTo>
                    <a:pt x="90964" y="72200"/>
                    <a:pt x="72200" y="90964"/>
                    <a:pt x="49054" y="90964"/>
                  </a:cubicBezTo>
                  <a:cubicBezTo>
                    <a:pt x="25908" y="90964"/>
                    <a:pt x="7144" y="72200"/>
                    <a:pt x="7144" y="49054"/>
                  </a:cubicBezTo>
                  <a:cubicBezTo>
                    <a:pt x="7144" y="25907"/>
                    <a:pt x="25908" y="7144"/>
                    <a:pt x="49054" y="7144"/>
                  </a:cubicBezTo>
                  <a:cubicBezTo>
                    <a:pt x="72200" y="7144"/>
                    <a:pt x="90964" y="25907"/>
                    <a:pt x="90964" y="4905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11" name="Freeform: Shape 213">
              <a:extLst>
                <a:ext uri="{FF2B5EF4-FFF2-40B4-BE49-F238E27FC236}">
                  <a16:creationId xmlns="" xmlns:a16="http://schemas.microsoft.com/office/drawing/2014/main" id="{DAE0F139-90B5-4ECF-A149-E3E002F96AEE}"/>
                </a:ext>
              </a:extLst>
            </p:cNvPr>
            <p:cNvSpPr/>
            <p:nvPr/>
          </p:nvSpPr>
          <p:spPr>
            <a:xfrm rot="10800000">
              <a:off x="724707" y="474325"/>
              <a:ext cx="21025" cy="21025"/>
            </a:xfrm>
            <a:custGeom>
              <a:avLst/>
              <a:gdLst>
                <a:gd name="connsiteX0" fmla="*/ 90964 w 95250"/>
                <a:gd name="connsiteY0" fmla="*/ 49054 h 95250"/>
                <a:gd name="connsiteX1" fmla="*/ 49054 w 95250"/>
                <a:gd name="connsiteY1" fmla="*/ 90964 h 95250"/>
                <a:gd name="connsiteX2" fmla="*/ 7144 w 95250"/>
                <a:gd name="connsiteY2" fmla="*/ 49054 h 95250"/>
                <a:gd name="connsiteX3" fmla="*/ 49054 w 95250"/>
                <a:gd name="connsiteY3" fmla="*/ 7144 h 95250"/>
                <a:gd name="connsiteX4" fmla="*/ 90964 w 95250"/>
                <a:gd name="connsiteY4" fmla="*/ 4905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0964" y="49054"/>
                  </a:moveTo>
                  <a:cubicBezTo>
                    <a:pt x="90964" y="72200"/>
                    <a:pt x="72200" y="90964"/>
                    <a:pt x="49054" y="90964"/>
                  </a:cubicBezTo>
                  <a:cubicBezTo>
                    <a:pt x="25908" y="90964"/>
                    <a:pt x="7144" y="72200"/>
                    <a:pt x="7144" y="49054"/>
                  </a:cubicBezTo>
                  <a:cubicBezTo>
                    <a:pt x="7144" y="25908"/>
                    <a:pt x="25908" y="7144"/>
                    <a:pt x="49054" y="7144"/>
                  </a:cubicBezTo>
                  <a:cubicBezTo>
                    <a:pt x="72200" y="7144"/>
                    <a:pt x="90964" y="25908"/>
                    <a:pt x="90964" y="4905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12" name="Freeform: Shape 214">
              <a:extLst>
                <a:ext uri="{FF2B5EF4-FFF2-40B4-BE49-F238E27FC236}">
                  <a16:creationId xmlns="" xmlns:a16="http://schemas.microsoft.com/office/drawing/2014/main" id="{7410EA5F-118E-422A-87B4-101598F98C9C}"/>
                </a:ext>
              </a:extLst>
            </p:cNvPr>
            <p:cNvSpPr/>
            <p:nvPr/>
          </p:nvSpPr>
          <p:spPr>
            <a:xfrm rot="10800000">
              <a:off x="724707" y="429752"/>
              <a:ext cx="21025" cy="21025"/>
            </a:xfrm>
            <a:custGeom>
              <a:avLst/>
              <a:gdLst>
                <a:gd name="connsiteX0" fmla="*/ 90964 w 95250"/>
                <a:gd name="connsiteY0" fmla="*/ 49054 h 95250"/>
                <a:gd name="connsiteX1" fmla="*/ 49054 w 95250"/>
                <a:gd name="connsiteY1" fmla="*/ 90964 h 95250"/>
                <a:gd name="connsiteX2" fmla="*/ 7144 w 95250"/>
                <a:gd name="connsiteY2" fmla="*/ 49054 h 95250"/>
                <a:gd name="connsiteX3" fmla="*/ 49054 w 95250"/>
                <a:gd name="connsiteY3" fmla="*/ 7144 h 95250"/>
                <a:gd name="connsiteX4" fmla="*/ 90964 w 95250"/>
                <a:gd name="connsiteY4" fmla="*/ 4905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0964" y="49054"/>
                  </a:moveTo>
                  <a:cubicBezTo>
                    <a:pt x="90964" y="72200"/>
                    <a:pt x="72200" y="90964"/>
                    <a:pt x="49054" y="90964"/>
                  </a:cubicBezTo>
                  <a:cubicBezTo>
                    <a:pt x="25908" y="90964"/>
                    <a:pt x="7144" y="72200"/>
                    <a:pt x="7144" y="49054"/>
                  </a:cubicBezTo>
                  <a:cubicBezTo>
                    <a:pt x="7144" y="25907"/>
                    <a:pt x="25908" y="7144"/>
                    <a:pt x="49054" y="7144"/>
                  </a:cubicBezTo>
                  <a:cubicBezTo>
                    <a:pt x="72200" y="7144"/>
                    <a:pt x="90964" y="25907"/>
                    <a:pt x="90964" y="4905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13" name="Freeform: Shape 215">
              <a:extLst>
                <a:ext uri="{FF2B5EF4-FFF2-40B4-BE49-F238E27FC236}">
                  <a16:creationId xmlns="" xmlns:a16="http://schemas.microsoft.com/office/drawing/2014/main" id="{BB61C828-075F-4767-BC54-EAFB0026DB35}"/>
                </a:ext>
              </a:extLst>
            </p:cNvPr>
            <p:cNvSpPr/>
            <p:nvPr/>
          </p:nvSpPr>
          <p:spPr>
            <a:xfrm rot="10800000">
              <a:off x="724707" y="385178"/>
              <a:ext cx="21025" cy="21025"/>
            </a:xfrm>
            <a:custGeom>
              <a:avLst/>
              <a:gdLst>
                <a:gd name="connsiteX0" fmla="*/ 90964 w 95250"/>
                <a:gd name="connsiteY0" fmla="*/ 49054 h 95250"/>
                <a:gd name="connsiteX1" fmla="*/ 49054 w 95250"/>
                <a:gd name="connsiteY1" fmla="*/ 90964 h 95250"/>
                <a:gd name="connsiteX2" fmla="*/ 7144 w 95250"/>
                <a:gd name="connsiteY2" fmla="*/ 49054 h 95250"/>
                <a:gd name="connsiteX3" fmla="*/ 49054 w 95250"/>
                <a:gd name="connsiteY3" fmla="*/ 7144 h 95250"/>
                <a:gd name="connsiteX4" fmla="*/ 90964 w 95250"/>
                <a:gd name="connsiteY4" fmla="*/ 4905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0964" y="49054"/>
                  </a:moveTo>
                  <a:cubicBezTo>
                    <a:pt x="90964" y="72200"/>
                    <a:pt x="72200" y="90964"/>
                    <a:pt x="49054" y="90964"/>
                  </a:cubicBezTo>
                  <a:cubicBezTo>
                    <a:pt x="25908" y="90964"/>
                    <a:pt x="7144" y="72200"/>
                    <a:pt x="7144" y="49054"/>
                  </a:cubicBezTo>
                  <a:cubicBezTo>
                    <a:pt x="7144" y="25908"/>
                    <a:pt x="25908" y="7144"/>
                    <a:pt x="49054" y="7144"/>
                  </a:cubicBezTo>
                  <a:cubicBezTo>
                    <a:pt x="72200" y="7144"/>
                    <a:pt x="90964" y="25908"/>
                    <a:pt x="90964" y="4905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14" name="Freeform: Shape 216">
              <a:extLst>
                <a:ext uri="{FF2B5EF4-FFF2-40B4-BE49-F238E27FC236}">
                  <a16:creationId xmlns="" xmlns:a16="http://schemas.microsoft.com/office/drawing/2014/main" id="{D48F3131-988F-4CD2-A846-92E2DDF0261D}"/>
                </a:ext>
              </a:extLst>
            </p:cNvPr>
            <p:cNvSpPr/>
            <p:nvPr/>
          </p:nvSpPr>
          <p:spPr>
            <a:xfrm rot="10800000">
              <a:off x="724707" y="340605"/>
              <a:ext cx="21025" cy="21025"/>
            </a:xfrm>
            <a:custGeom>
              <a:avLst/>
              <a:gdLst>
                <a:gd name="connsiteX0" fmla="*/ 90964 w 95250"/>
                <a:gd name="connsiteY0" fmla="*/ 49054 h 95250"/>
                <a:gd name="connsiteX1" fmla="*/ 49054 w 95250"/>
                <a:gd name="connsiteY1" fmla="*/ 90964 h 95250"/>
                <a:gd name="connsiteX2" fmla="*/ 7144 w 95250"/>
                <a:gd name="connsiteY2" fmla="*/ 49054 h 95250"/>
                <a:gd name="connsiteX3" fmla="*/ 49054 w 95250"/>
                <a:gd name="connsiteY3" fmla="*/ 7144 h 95250"/>
                <a:gd name="connsiteX4" fmla="*/ 90964 w 95250"/>
                <a:gd name="connsiteY4" fmla="*/ 4905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0964" y="49054"/>
                  </a:moveTo>
                  <a:cubicBezTo>
                    <a:pt x="90964" y="72200"/>
                    <a:pt x="72200" y="90964"/>
                    <a:pt x="49054" y="90964"/>
                  </a:cubicBezTo>
                  <a:cubicBezTo>
                    <a:pt x="25908" y="90964"/>
                    <a:pt x="7144" y="72200"/>
                    <a:pt x="7144" y="49054"/>
                  </a:cubicBezTo>
                  <a:cubicBezTo>
                    <a:pt x="7144" y="25907"/>
                    <a:pt x="25908" y="7144"/>
                    <a:pt x="49054" y="7144"/>
                  </a:cubicBezTo>
                  <a:cubicBezTo>
                    <a:pt x="72200" y="7144"/>
                    <a:pt x="90964" y="25907"/>
                    <a:pt x="90964" y="4905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15" name="Freeform: Shape 217">
              <a:extLst>
                <a:ext uri="{FF2B5EF4-FFF2-40B4-BE49-F238E27FC236}">
                  <a16:creationId xmlns="" xmlns:a16="http://schemas.microsoft.com/office/drawing/2014/main" id="{2E84B04C-9580-444D-B7BE-E536A25EAB63}"/>
                </a:ext>
              </a:extLst>
            </p:cNvPr>
            <p:cNvSpPr/>
            <p:nvPr/>
          </p:nvSpPr>
          <p:spPr>
            <a:xfrm rot="10800000">
              <a:off x="724707" y="295822"/>
              <a:ext cx="21025" cy="21025"/>
            </a:xfrm>
            <a:custGeom>
              <a:avLst/>
              <a:gdLst>
                <a:gd name="connsiteX0" fmla="*/ 90964 w 95250"/>
                <a:gd name="connsiteY0" fmla="*/ 49054 h 95250"/>
                <a:gd name="connsiteX1" fmla="*/ 49054 w 95250"/>
                <a:gd name="connsiteY1" fmla="*/ 90964 h 95250"/>
                <a:gd name="connsiteX2" fmla="*/ 7144 w 95250"/>
                <a:gd name="connsiteY2" fmla="*/ 49054 h 95250"/>
                <a:gd name="connsiteX3" fmla="*/ 49054 w 95250"/>
                <a:gd name="connsiteY3" fmla="*/ 7144 h 95250"/>
                <a:gd name="connsiteX4" fmla="*/ 90964 w 95250"/>
                <a:gd name="connsiteY4" fmla="*/ 4905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0964" y="49054"/>
                  </a:moveTo>
                  <a:cubicBezTo>
                    <a:pt x="90964" y="72200"/>
                    <a:pt x="72200" y="90964"/>
                    <a:pt x="49054" y="90964"/>
                  </a:cubicBezTo>
                  <a:cubicBezTo>
                    <a:pt x="25908" y="90964"/>
                    <a:pt x="7144" y="72200"/>
                    <a:pt x="7144" y="49054"/>
                  </a:cubicBezTo>
                  <a:cubicBezTo>
                    <a:pt x="7144" y="25908"/>
                    <a:pt x="25908" y="7144"/>
                    <a:pt x="49054" y="7144"/>
                  </a:cubicBezTo>
                  <a:cubicBezTo>
                    <a:pt x="72200" y="7144"/>
                    <a:pt x="90964" y="25908"/>
                    <a:pt x="90964" y="49054"/>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16" name="Freeform: Shape 218">
              <a:extLst>
                <a:ext uri="{FF2B5EF4-FFF2-40B4-BE49-F238E27FC236}">
                  <a16:creationId xmlns="" xmlns:a16="http://schemas.microsoft.com/office/drawing/2014/main" id="{2B6D5D24-ED71-4E02-8C1E-2E40DFEA73D2}"/>
                </a:ext>
              </a:extLst>
            </p:cNvPr>
            <p:cNvSpPr/>
            <p:nvPr/>
          </p:nvSpPr>
          <p:spPr>
            <a:xfrm rot="10800000">
              <a:off x="769491" y="697821"/>
              <a:ext cx="21025" cy="21025"/>
            </a:xfrm>
            <a:custGeom>
              <a:avLst/>
              <a:gdLst>
                <a:gd name="connsiteX0" fmla="*/ 92869 w 95250"/>
                <a:gd name="connsiteY0" fmla="*/ 50006 h 95250"/>
                <a:gd name="connsiteX1" fmla="*/ 50006 w 95250"/>
                <a:gd name="connsiteY1" fmla="*/ 92869 h 95250"/>
                <a:gd name="connsiteX2" fmla="*/ 7144 w 95250"/>
                <a:gd name="connsiteY2" fmla="*/ 50006 h 95250"/>
                <a:gd name="connsiteX3" fmla="*/ 50006 w 95250"/>
                <a:gd name="connsiteY3" fmla="*/ 7144 h 95250"/>
                <a:gd name="connsiteX4" fmla="*/ 92869 w 95250"/>
                <a:gd name="connsiteY4" fmla="*/ 50006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2869" y="50006"/>
                  </a:moveTo>
                  <a:cubicBezTo>
                    <a:pt x="92869" y="73679"/>
                    <a:pt x="73679" y="92869"/>
                    <a:pt x="50006" y="92869"/>
                  </a:cubicBezTo>
                  <a:cubicBezTo>
                    <a:pt x="26334" y="92869"/>
                    <a:pt x="7144" y="73679"/>
                    <a:pt x="7144" y="50006"/>
                  </a:cubicBezTo>
                  <a:cubicBezTo>
                    <a:pt x="7144" y="26334"/>
                    <a:pt x="26334" y="7144"/>
                    <a:pt x="50006" y="7144"/>
                  </a:cubicBezTo>
                  <a:cubicBezTo>
                    <a:pt x="73679" y="7144"/>
                    <a:pt x="92869" y="26334"/>
                    <a:pt x="92869" y="5000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17" name="Freeform: Shape 219">
              <a:extLst>
                <a:ext uri="{FF2B5EF4-FFF2-40B4-BE49-F238E27FC236}">
                  <a16:creationId xmlns="" xmlns:a16="http://schemas.microsoft.com/office/drawing/2014/main" id="{4A054D5E-E73E-4501-B6F0-7FDC40D73143}"/>
                </a:ext>
              </a:extLst>
            </p:cNvPr>
            <p:cNvSpPr/>
            <p:nvPr/>
          </p:nvSpPr>
          <p:spPr>
            <a:xfrm rot="10800000">
              <a:off x="769491" y="653038"/>
              <a:ext cx="21025" cy="21025"/>
            </a:xfrm>
            <a:custGeom>
              <a:avLst/>
              <a:gdLst>
                <a:gd name="connsiteX0" fmla="*/ 92869 w 95250"/>
                <a:gd name="connsiteY0" fmla="*/ 50006 h 95250"/>
                <a:gd name="connsiteX1" fmla="*/ 50006 w 95250"/>
                <a:gd name="connsiteY1" fmla="*/ 92869 h 95250"/>
                <a:gd name="connsiteX2" fmla="*/ 7144 w 95250"/>
                <a:gd name="connsiteY2" fmla="*/ 50006 h 95250"/>
                <a:gd name="connsiteX3" fmla="*/ 50006 w 95250"/>
                <a:gd name="connsiteY3" fmla="*/ 7144 h 95250"/>
                <a:gd name="connsiteX4" fmla="*/ 92869 w 95250"/>
                <a:gd name="connsiteY4" fmla="*/ 50006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2869" y="50006"/>
                  </a:moveTo>
                  <a:cubicBezTo>
                    <a:pt x="92869" y="73679"/>
                    <a:pt x="73679" y="92869"/>
                    <a:pt x="50006" y="92869"/>
                  </a:cubicBezTo>
                  <a:cubicBezTo>
                    <a:pt x="26334" y="92869"/>
                    <a:pt x="7144" y="73679"/>
                    <a:pt x="7144" y="50006"/>
                  </a:cubicBezTo>
                  <a:cubicBezTo>
                    <a:pt x="7144" y="26334"/>
                    <a:pt x="26334" y="7144"/>
                    <a:pt x="50006" y="7144"/>
                  </a:cubicBezTo>
                  <a:cubicBezTo>
                    <a:pt x="73679" y="7144"/>
                    <a:pt x="92869" y="26334"/>
                    <a:pt x="92869" y="5000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18" name="Freeform: Shape 220">
              <a:extLst>
                <a:ext uri="{FF2B5EF4-FFF2-40B4-BE49-F238E27FC236}">
                  <a16:creationId xmlns="" xmlns:a16="http://schemas.microsoft.com/office/drawing/2014/main" id="{6E676034-5058-485E-B491-00EBB72E545D}"/>
                </a:ext>
              </a:extLst>
            </p:cNvPr>
            <p:cNvSpPr/>
            <p:nvPr/>
          </p:nvSpPr>
          <p:spPr>
            <a:xfrm rot="10800000">
              <a:off x="769491" y="608464"/>
              <a:ext cx="21025" cy="21025"/>
            </a:xfrm>
            <a:custGeom>
              <a:avLst/>
              <a:gdLst>
                <a:gd name="connsiteX0" fmla="*/ 92869 w 95250"/>
                <a:gd name="connsiteY0" fmla="*/ 50006 h 95250"/>
                <a:gd name="connsiteX1" fmla="*/ 50006 w 95250"/>
                <a:gd name="connsiteY1" fmla="*/ 92869 h 95250"/>
                <a:gd name="connsiteX2" fmla="*/ 7144 w 95250"/>
                <a:gd name="connsiteY2" fmla="*/ 50006 h 95250"/>
                <a:gd name="connsiteX3" fmla="*/ 50006 w 95250"/>
                <a:gd name="connsiteY3" fmla="*/ 7144 h 95250"/>
                <a:gd name="connsiteX4" fmla="*/ 92869 w 95250"/>
                <a:gd name="connsiteY4" fmla="*/ 50006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2869" y="50006"/>
                  </a:moveTo>
                  <a:cubicBezTo>
                    <a:pt x="92869" y="73679"/>
                    <a:pt x="73679" y="92869"/>
                    <a:pt x="50006" y="92869"/>
                  </a:cubicBezTo>
                  <a:cubicBezTo>
                    <a:pt x="26334" y="92869"/>
                    <a:pt x="7144" y="73679"/>
                    <a:pt x="7144" y="50006"/>
                  </a:cubicBezTo>
                  <a:cubicBezTo>
                    <a:pt x="7144" y="26334"/>
                    <a:pt x="26334" y="7144"/>
                    <a:pt x="50006" y="7144"/>
                  </a:cubicBezTo>
                  <a:cubicBezTo>
                    <a:pt x="73679" y="7144"/>
                    <a:pt x="92869" y="26334"/>
                    <a:pt x="92869" y="5000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19" name="Freeform: Shape 221">
              <a:extLst>
                <a:ext uri="{FF2B5EF4-FFF2-40B4-BE49-F238E27FC236}">
                  <a16:creationId xmlns="" xmlns:a16="http://schemas.microsoft.com/office/drawing/2014/main" id="{F6547236-B59E-4C07-B9CB-59C88319BC9D}"/>
                </a:ext>
              </a:extLst>
            </p:cNvPr>
            <p:cNvSpPr/>
            <p:nvPr/>
          </p:nvSpPr>
          <p:spPr>
            <a:xfrm rot="10800000">
              <a:off x="769491" y="563891"/>
              <a:ext cx="21025" cy="21025"/>
            </a:xfrm>
            <a:custGeom>
              <a:avLst/>
              <a:gdLst>
                <a:gd name="connsiteX0" fmla="*/ 92869 w 95250"/>
                <a:gd name="connsiteY0" fmla="*/ 50006 h 95250"/>
                <a:gd name="connsiteX1" fmla="*/ 50006 w 95250"/>
                <a:gd name="connsiteY1" fmla="*/ 92869 h 95250"/>
                <a:gd name="connsiteX2" fmla="*/ 7144 w 95250"/>
                <a:gd name="connsiteY2" fmla="*/ 50006 h 95250"/>
                <a:gd name="connsiteX3" fmla="*/ 50006 w 95250"/>
                <a:gd name="connsiteY3" fmla="*/ 7144 h 95250"/>
                <a:gd name="connsiteX4" fmla="*/ 92869 w 95250"/>
                <a:gd name="connsiteY4" fmla="*/ 50006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2869" y="50006"/>
                  </a:moveTo>
                  <a:cubicBezTo>
                    <a:pt x="92869" y="73679"/>
                    <a:pt x="73679" y="92869"/>
                    <a:pt x="50006" y="92869"/>
                  </a:cubicBezTo>
                  <a:cubicBezTo>
                    <a:pt x="26334" y="92869"/>
                    <a:pt x="7144" y="73679"/>
                    <a:pt x="7144" y="50006"/>
                  </a:cubicBezTo>
                  <a:cubicBezTo>
                    <a:pt x="7144" y="26334"/>
                    <a:pt x="26334" y="7144"/>
                    <a:pt x="50006" y="7144"/>
                  </a:cubicBezTo>
                  <a:cubicBezTo>
                    <a:pt x="73679" y="7144"/>
                    <a:pt x="92869" y="26334"/>
                    <a:pt x="92869" y="5000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20" name="Freeform: Shape 222">
              <a:extLst>
                <a:ext uri="{FF2B5EF4-FFF2-40B4-BE49-F238E27FC236}">
                  <a16:creationId xmlns="" xmlns:a16="http://schemas.microsoft.com/office/drawing/2014/main" id="{D7AAD6A3-E257-493E-883B-FC63CE82163D}"/>
                </a:ext>
              </a:extLst>
            </p:cNvPr>
            <p:cNvSpPr/>
            <p:nvPr/>
          </p:nvSpPr>
          <p:spPr>
            <a:xfrm rot="10800000">
              <a:off x="769491" y="519318"/>
              <a:ext cx="21025" cy="21025"/>
            </a:xfrm>
            <a:custGeom>
              <a:avLst/>
              <a:gdLst>
                <a:gd name="connsiteX0" fmla="*/ 92869 w 95250"/>
                <a:gd name="connsiteY0" fmla="*/ 50006 h 95250"/>
                <a:gd name="connsiteX1" fmla="*/ 50006 w 95250"/>
                <a:gd name="connsiteY1" fmla="*/ 92869 h 95250"/>
                <a:gd name="connsiteX2" fmla="*/ 7144 w 95250"/>
                <a:gd name="connsiteY2" fmla="*/ 50006 h 95250"/>
                <a:gd name="connsiteX3" fmla="*/ 50006 w 95250"/>
                <a:gd name="connsiteY3" fmla="*/ 7144 h 95250"/>
                <a:gd name="connsiteX4" fmla="*/ 92869 w 95250"/>
                <a:gd name="connsiteY4" fmla="*/ 50006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2869" y="50006"/>
                  </a:moveTo>
                  <a:cubicBezTo>
                    <a:pt x="92869" y="73679"/>
                    <a:pt x="73679" y="92869"/>
                    <a:pt x="50006" y="92869"/>
                  </a:cubicBezTo>
                  <a:cubicBezTo>
                    <a:pt x="26334" y="92869"/>
                    <a:pt x="7144" y="73679"/>
                    <a:pt x="7144" y="50006"/>
                  </a:cubicBezTo>
                  <a:cubicBezTo>
                    <a:pt x="7144" y="26334"/>
                    <a:pt x="26334" y="7144"/>
                    <a:pt x="50006" y="7144"/>
                  </a:cubicBezTo>
                  <a:cubicBezTo>
                    <a:pt x="73679" y="7144"/>
                    <a:pt x="92869" y="26334"/>
                    <a:pt x="92869" y="5000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21" name="Freeform: Shape 223">
              <a:extLst>
                <a:ext uri="{FF2B5EF4-FFF2-40B4-BE49-F238E27FC236}">
                  <a16:creationId xmlns="" xmlns:a16="http://schemas.microsoft.com/office/drawing/2014/main" id="{2450E947-2EE5-4E49-84E1-C6009781BE5F}"/>
                </a:ext>
              </a:extLst>
            </p:cNvPr>
            <p:cNvSpPr/>
            <p:nvPr/>
          </p:nvSpPr>
          <p:spPr>
            <a:xfrm rot="10800000">
              <a:off x="769491" y="474535"/>
              <a:ext cx="21025" cy="21025"/>
            </a:xfrm>
            <a:custGeom>
              <a:avLst/>
              <a:gdLst>
                <a:gd name="connsiteX0" fmla="*/ 92869 w 95250"/>
                <a:gd name="connsiteY0" fmla="*/ 50006 h 95250"/>
                <a:gd name="connsiteX1" fmla="*/ 50006 w 95250"/>
                <a:gd name="connsiteY1" fmla="*/ 92869 h 95250"/>
                <a:gd name="connsiteX2" fmla="*/ 7144 w 95250"/>
                <a:gd name="connsiteY2" fmla="*/ 50006 h 95250"/>
                <a:gd name="connsiteX3" fmla="*/ 50006 w 95250"/>
                <a:gd name="connsiteY3" fmla="*/ 7144 h 95250"/>
                <a:gd name="connsiteX4" fmla="*/ 92869 w 95250"/>
                <a:gd name="connsiteY4" fmla="*/ 50006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2869" y="50006"/>
                  </a:moveTo>
                  <a:cubicBezTo>
                    <a:pt x="92869" y="73679"/>
                    <a:pt x="73679" y="92869"/>
                    <a:pt x="50006" y="92869"/>
                  </a:cubicBezTo>
                  <a:cubicBezTo>
                    <a:pt x="26334" y="92869"/>
                    <a:pt x="7144" y="73679"/>
                    <a:pt x="7144" y="50006"/>
                  </a:cubicBezTo>
                  <a:cubicBezTo>
                    <a:pt x="7144" y="26334"/>
                    <a:pt x="26334" y="7144"/>
                    <a:pt x="50006" y="7144"/>
                  </a:cubicBezTo>
                  <a:cubicBezTo>
                    <a:pt x="73679" y="7144"/>
                    <a:pt x="92869" y="26334"/>
                    <a:pt x="92869" y="5000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22" name="Freeform: Shape 224">
              <a:extLst>
                <a:ext uri="{FF2B5EF4-FFF2-40B4-BE49-F238E27FC236}">
                  <a16:creationId xmlns="" xmlns:a16="http://schemas.microsoft.com/office/drawing/2014/main" id="{77F2396B-0944-4AB3-9F28-DEBC7051C881}"/>
                </a:ext>
              </a:extLst>
            </p:cNvPr>
            <p:cNvSpPr/>
            <p:nvPr/>
          </p:nvSpPr>
          <p:spPr>
            <a:xfrm rot="10800000">
              <a:off x="769491" y="429962"/>
              <a:ext cx="21025" cy="21025"/>
            </a:xfrm>
            <a:custGeom>
              <a:avLst/>
              <a:gdLst>
                <a:gd name="connsiteX0" fmla="*/ 92869 w 95250"/>
                <a:gd name="connsiteY0" fmla="*/ 50006 h 95250"/>
                <a:gd name="connsiteX1" fmla="*/ 50006 w 95250"/>
                <a:gd name="connsiteY1" fmla="*/ 92869 h 95250"/>
                <a:gd name="connsiteX2" fmla="*/ 7144 w 95250"/>
                <a:gd name="connsiteY2" fmla="*/ 50006 h 95250"/>
                <a:gd name="connsiteX3" fmla="*/ 50006 w 95250"/>
                <a:gd name="connsiteY3" fmla="*/ 7144 h 95250"/>
                <a:gd name="connsiteX4" fmla="*/ 92869 w 95250"/>
                <a:gd name="connsiteY4" fmla="*/ 50006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2869" y="50006"/>
                  </a:moveTo>
                  <a:cubicBezTo>
                    <a:pt x="92869" y="73679"/>
                    <a:pt x="73679" y="92869"/>
                    <a:pt x="50006" y="92869"/>
                  </a:cubicBezTo>
                  <a:cubicBezTo>
                    <a:pt x="26334" y="92869"/>
                    <a:pt x="7144" y="73679"/>
                    <a:pt x="7144" y="50006"/>
                  </a:cubicBezTo>
                  <a:cubicBezTo>
                    <a:pt x="7144" y="26334"/>
                    <a:pt x="26334" y="7144"/>
                    <a:pt x="50006" y="7144"/>
                  </a:cubicBezTo>
                  <a:cubicBezTo>
                    <a:pt x="73679" y="7144"/>
                    <a:pt x="92869" y="26334"/>
                    <a:pt x="92869" y="5000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23" name="Freeform: Shape 225">
              <a:extLst>
                <a:ext uri="{FF2B5EF4-FFF2-40B4-BE49-F238E27FC236}">
                  <a16:creationId xmlns="" xmlns:a16="http://schemas.microsoft.com/office/drawing/2014/main" id="{0B4E9317-DBA0-4E6E-92B5-AF4CA14802B0}"/>
                </a:ext>
              </a:extLst>
            </p:cNvPr>
            <p:cNvSpPr/>
            <p:nvPr/>
          </p:nvSpPr>
          <p:spPr>
            <a:xfrm rot="10800000">
              <a:off x="769491" y="385389"/>
              <a:ext cx="21025" cy="21025"/>
            </a:xfrm>
            <a:custGeom>
              <a:avLst/>
              <a:gdLst>
                <a:gd name="connsiteX0" fmla="*/ 92869 w 95250"/>
                <a:gd name="connsiteY0" fmla="*/ 50006 h 95250"/>
                <a:gd name="connsiteX1" fmla="*/ 50006 w 95250"/>
                <a:gd name="connsiteY1" fmla="*/ 92869 h 95250"/>
                <a:gd name="connsiteX2" fmla="*/ 7144 w 95250"/>
                <a:gd name="connsiteY2" fmla="*/ 50006 h 95250"/>
                <a:gd name="connsiteX3" fmla="*/ 50006 w 95250"/>
                <a:gd name="connsiteY3" fmla="*/ 7144 h 95250"/>
                <a:gd name="connsiteX4" fmla="*/ 92869 w 95250"/>
                <a:gd name="connsiteY4" fmla="*/ 50006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2869" y="50006"/>
                  </a:moveTo>
                  <a:cubicBezTo>
                    <a:pt x="92869" y="73679"/>
                    <a:pt x="73679" y="92869"/>
                    <a:pt x="50006" y="92869"/>
                  </a:cubicBezTo>
                  <a:cubicBezTo>
                    <a:pt x="26334" y="92869"/>
                    <a:pt x="7144" y="73679"/>
                    <a:pt x="7144" y="50006"/>
                  </a:cubicBezTo>
                  <a:cubicBezTo>
                    <a:pt x="7144" y="26334"/>
                    <a:pt x="26334" y="7144"/>
                    <a:pt x="50006" y="7144"/>
                  </a:cubicBezTo>
                  <a:cubicBezTo>
                    <a:pt x="73679" y="7144"/>
                    <a:pt x="92869" y="26334"/>
                    <a:pt x="92869" y="5000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24" name="Freeform: Shape 226">
              <a:extLst>
                <a:ext uri="{FF2B5EF4-FFF2-40B4-BE49-F238E27FC236}">
                  <a16:creationId xmlns="" xmlns:a16="http://schemas.microsoft.com/office/drawing/2014/main" id="{D7B52371-B897-4D25-8CB3-8FBE34E7DBC4}"/>
                </a:ext>
              </a:extLst>
            </p:cNvPr>
            <p:cNvSpPr/>
            <p:nvPr/>
          </p:nvSpPr>
          <p:spPr>
            <a:xfrm rot="10800000">
              <a:off x="769491" y="340816"/>
              <a:ext cx="21025" cy="21025"/>
            </a:xfrm>
            <a:custGeom>
              <a:avLst/>
              <a:gdLst>
                <a:gd name="connsiteX0" fmla="*/ 92869 w 95250"/>
                <a:gd name="connsiteY0" fmla="*/ 50006 h 95250"/>
                <a:gd name="connsiteX1" fmla="*/ 50006 w 95250"/>
                <a:gd name="connsiteY1" fmla="*/ 92869 h 95250"/>
                <a:gd name="connsiteX2" fmla="*/ 7144 w 95250"/>
                <a:gd name="connsiteY2" fmla="*/ 50006 h 95250"/>
                <a:gd name="connsiteX3" fmla="*/ 50006 w 95250"/>
                <a:gd name="connsiteY3" fmla="*/ 7144 h 95250"/>
                <a:gd name="connsiteX4" fmla="*/ 92869 w 95250"/>
                <a:gd name="connsiteY4" fmla="*/ 50006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2869" y="50006"/>
                  </a:moveTo>
                  <a:cubicBezTo>
                    <a:pt x="92869" y="73679"/>
                    <a:pt x="73679" y="92869"/>
                    <a:pt x="50006" y="92869"/>
                  </a:cubicBezTo>
                  <a:cubicBezTo>
                    <a:pt x="26334" y="92869"/>
                    <a:pt x="7144" y="73679"/>
                    <a:pt x="7144" y="50006"/>
                  </a:cubicBezTo>
                  <a:cubicBezTo>
                    <a:pt x="7144" y="26334"/>
                    <a:pt x="26334" y="7144"/>
                    <a:pt x="50006" y="7144"/>
                  </a:cubicBezTo>
                  <a:cubicBezTo>
                    <a:pt x="73679" y="7144"/>
                    <a:pt x="92869" y="26334"/>
                    <a:pt x="92869" y="5000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25" name="Freeform: Shape 227">
              <a:extLst>
                <a:ext uri="{FF2B5EF4-FFF2-40B4-BE49-F238E27FC236}">
                  <a16:creationId xmlns="" xmlns:a16="http://schemas.microsoft.com/office/drawing/2014/main" id="{3C003AA9-6720-4601-ABC0-99CAB38E3379}"/>
                </a:ext>
              </a:extLst>
            </p:cNvPr>
            <p:cNvSpPr/>
            <p:nvPr/>
          </p:nvSpPr>
          <p:spPr>
            <a:xfrm rot="10800000">
              <a:off x="769491" y="296032"/>
              <a:ext cx="21025" cy="21025"/>
            </a:xfrm>
            <a:custGeom>
              <a:avLst/>
              <a:gdLst>
                <a:gd name="connsiteX0" fmla="*/ 92869 w 95250"/>
                <a:gd name="connsiteY0" fmla="*/ 50006 h 95250"/>
                <a:gd name="connsiteX1" fmla="*/ 50006 w 95250"/>
                <a:gd name="connsiteY1" fmla="*/ 92869 h 95250"/>
                <a:gd name="connsiteX2" fmla="*/ 7144 w 95250"/>
                <a:gd name="connsiteY2" fmla="*/ 50006 h 95250"/>
                <a:gd name="connsiteX3" fmla="*/ 50006 w 95250"/>
                <a:gd name="connsiteY3" fmla="*/ 7144 h 95250"/>
                <a:gd name="connsiteX4" fmla="*/ 92869 w 95250"/>
                <a:gd name="connsiteY4" fmla="*/ 50006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2869" y="50006"/>
                  </a:moveTo>
                  <a:cubicBezTo>
                    <a:pt x="92869" y="73679"/>
                    <a:pt x="73679" y="92869"/>
                    <a:pt x="50006" y="92869"/>
                  </a:cubicBezTo>
                  <a:cubicBezTo>
                    <a:pt x="26334" y="92869"/>
                    <a:pt x="7144" y="73679"/>
                    <a:pt x="7144" y="50006"/>
                  </a:cubicBezTo>
                  <a:cubicBezTo>
                    <a:pt x="7144" y="26334"/>
                    <a:pt x="26334" y="7144"/>
                    <a:pt x="50006" y="7144"/>
                  </a:cubicBezTo>
                  <a:cubicBezTo>
                    <a:pt x="73679" y="7144"/>
                    <a:pt x="92869" y="26334"/>
                    <a:pt x="92869" y="5000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26" name="Freeform: Shape 228">
              <a:extLst>
                <a:ext uri="{FF2B5EF4-FFF2-40B4-BE49-F238E27FC236}">
                  <a16:creationId xmlns="" xmlns:a16="http://schemas.microsoft.com/office/drawing/2014/main" id="{E9EF9566-B099-4D06-A7C3-C8E843FC694A}"/>
                </a:ext>
              </a:extLst>
            </p:cNvPr>
            <p:cNvSpPr/>
            <p:nvPr/>
          </p:nvSpPr>
          <p:spPr>
            <a:xfrm rot="10800000">
              <a:off x="814484" y="698241"/>
              <a:ext cx="21025" cy="21025"/>
            </a:xfrm>
            <a:custGeom>
              <a:avLst/>
              <a:gdLst>
                <a:gd name="connsiteX0" fmla="*/ 96679 w 95250"/>
                <a:gd name="connsiteY0" fmla="*/ 51911 h 95250"/>
                <a:gd name="connsiteX1" fmla="*/ 51911 w 95250"/>
                <a:gd name="connsiteY1" fmla="*/ 96679 h 95250"/>
                <a:gd name="connsiteX2" fmla="*/ 7144 w 95250"/>
                <a:gd name="connsiteY2" fmla="*/ 51911 h 95250"/>
                <a:gd name="connsiteX3" fmla="*/ 51911 w 95250"/>
                <a:gd name="connsiteY3" fmla="*/ 7144 h 95250"/>
                <a:gd name="connsiteX4" fmla="*/ 96679 w 95250"/>
                <a:gd name="connsiteY4" fmla="*/ 51911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6679" y="51911"/>
                  </a:moveTo>
                  <a:cubicBezTo>
                    <a:pt x="96679" y="76636"/>
                    <a:pt x="76636" y="96679"/>
                    <a:pt x="51911" y="96679"/>
                  </a:cubicBezTo>
                  <a:cubicBezTo>
                    <a:pt x="27187" y="96679"/>
                    <a:pt x="7144" y="76636"/>
                    <a:pt x="7144" y="51911"/>
                  </a:cubicBezTo>
                  <a:cubicBezTo>
                    <a:pt x="7144" y="27187"/>
                    <a:pt x="27186" y="7144"/>
                    <a:pt x="51911" y="7144"/>
                  </a:cubicBezTo>
                  <a:cubicBezTo>
                    <a:pt x="76636" y="7144"/>
                    <a:pt x="96679" y="27187"/>
                    <a:pt x="96679" y="5191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27" name="Freeform: Shape 229">
              <a:extLst>
                <a:ext uri="{FF2B5EF4-FFF2-40B4-BE49-F238E27FC236}">
                  <a16:creationId xmlns="" xmlns:a16="http://schemas.microsoft.com/office/drawing/2014/main" id="{4F6AE6AE-A871-4FF6-B55C-A29621C37EFB}"/>
                </a:ext>
              </a:extLst>
            </p:cNvPr>
            <p:cNvSpPr/>
            <p:nvPr/>
          </p:nvSpPr>
          <p:spPr>
            <a:xfrm rot="10800000">
              <a:off x="814484" y="653458"/>
              <a:ext cx="21025" cy="21025"/>
            </a:xfrm>
            <a:custGeom>
              <a:avLst/>
              <a:gdLst>
                <a:gd name="connsiteX0" fmla="*/ 96679 w 95250"/>
                <a:gd name="connsiteY0" fmla="*/ 51911 h 95250"/>
                <a:gd name="connsiteX1" fmla="*/ 51911 w 95250"/>
                <a:gd name="connsiteY1" fmla="*/ 96679 h 95250"/>
                <a:gd name="connsiteX2" fmla="*/ 7144 w 95250"/>
                <a:gd name="connsiteY2" fmla="*/ 51911 h 95250"/>
                <a:gd name="connsiteX3" fmla="*/ 51911 w 95250"/>
                <a:gd name="connsiteY3" fmla="*/ 7144 h 95250"/>
                <a:gd name="connsiteX4" fmla="*/ 96679 w 95250"/>
                <a:gd name="connsiteY4" fmla="*/ 51911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6679" y="51911"/>
                  </a:moveTo>
                  <a:cubicBezTo>
                    <a:pt x="96679" y="76636"/>
                    <a:pt x="76636" y="96679"/>
                    <a:pt x="51911" y="96679"/>
                  </a:cubicBezTo>
                  <a:cubicBezTo>
                    <a:pt x="27187" y="96679"/>
                    <a:pt x="7144" y="76636"/>
                    <a:pt x="7144" y="51911"/>
                  </a:cubicBezTo>
                  <a:cubicBezTo>
                    <a:pt x="7144" y="27187"/>
                    <a:pt x="27186" y="7144"/>
                    <a:pt x="51911" y="7144"/>
                  </a:cubicBezTo>
                  <a:cubicBezTo>
                    <a:pt x="76636" y="7144"/>
                    <a:pt x="96679" y="27187"/>
                    <a:pt x="96679" y="5191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28" name="Freeform: Shape 230">
              <a:extLst>
                <a:ext uri="{FF2B5EF4-FFF2-40B4-BE49-F238E27FC236}">
                  <a16:creationId xmlns="" xmlns:a16="http://schemas.microsoft.com/office/drawing/2014/main" id="{8950B6E6-446C-4037-BD99-A932168CBE3B}"/>
                </a:ext>
              </a:extLst>
            </p:cNvPr>
            <p:cNvSpPr/>
            <p:nvPr/>
          </p:nvSpPr>
          <p:spPr>
            <a:xfrm rot="10800000">
              <a:off x="814484" y="608885"/>
              <a:ext cx="21025" cy="21025"/>
            </a:xfrm>
            <a:custGeom>
              <a:avLst/>
              <a:gdLst>
                <a:gd name="connsiteX0" fmla="*/ 96679 w 95250"/>
                <a:gd name="connsiteY0" fmla="*/ 51911 h 95250"/>
                <a:gd name="connsiteX1" fmla="*/ 51911 w 95250"/>
                <a:gd name="connsiteY1" fmla="*/ 96679 h 95250"/>
                <a:gd name="connsiteX2" fmla="*/ 7144 w 95250"/>
                <a:gd name="connsiteY2" fmla="*/ 51911 h 95250"/>
                <a:gd name="connsiteX3" fmla="*/ 51911 w 95250"/>
                <a:gd name="connsiteY3" fmla="*/ 7144 h 95250"/>
                <a:gd name="connsiteX4" fmla="*/ 96679 w 95250"/>
                <a:gd name="connsiteY4" fmla="*/ 51911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6679" y="51911"/>
                  </a:moveTo>
                  <a:cubicBezTo>
                    <a:pt x="96679" y="76636"/>
                    <a:pt x="76636" y="96679"/>
                    <a:pt x="51911" y="96679"/>
                  </a:cubicBezTo>
                  <a:cubicBezTo>
                    <a:pt x="27187" y="96679"/>
                    <a:pt x="7144" y="76636"/>
                    <a:pt x="7144" y="51911"/>
                  </a:cubicBezTo>
                  <a:cubicBezTo>
                    <a:pt x="7144" y="27187"/>
                    <a:pt x="27186" y="7144"/>
                    <a:pt x="51911" y="7144"/>
                  </a:cubicBezTo>
                  <a:cubicBezTo>
                    <a:pt x="76636" y="7144"/>
                    <a:pt x="96679" y="27187"/>
                    <a:pt x="96679" y="5191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29" name="Freeform: Shape 231">
              <a:extLst>
                <a:ext uri="{FF2B5EF4-FFF2-40B4-BE49-F238E27FC236}">
                  <a16:creationId xmlns="" xmlns:a16="http://schemas.microsoft.com/office/drawing/2014/main" id="{8924E7B6-566D-4F46-85CF-F36FFA66E387}"/>
                </a:ext>
              </a:extLst>
            </p:cNvPr>
            <p:cNvSpPr/>
            <p:nvPr/>
          </p:nvSpPr>
          <p:spPr>
            <a:xfrm rot="10800000">
              <a:off x="814484" y="564312"/>
              <a:ext cx="21025" cy="21025"/>
            </a:xfrm>
            <a:custGeom>
              <a:avLst/>
              <a:gdLst>
                <a:gd name="connsiteX0" fmla="*/ 96679 w 95250"/>
                <a:gd name="connsiteY0" fmla="*/ 51911 h 95250"/>
                <a:gd name="connsiteX1" fmla="*/ 51911 w 95250"/>
                <a:gd name="connsiteY1" fmla="*/ 96679 h 95250"/>
                <a:gd name="connsiteX2" fmla="*/ 7144 w 95250"/>
                <a:gd name="connsiteY2" fmla="*/ 51911 h 95250"/>
                <a:gd name="connsiteX3" fmla="*/ 51911 w 95250"/>
                <a:gd name="connsiteY3" fmla="*/ 7144 h 95250"/>
                <a:gd name="connsiteX4" fmla="*/ 96679 w 95250"/>
                <a:gd name="connsiteY4" fmla="*/ 51911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6679" y="51911"/>
                  </a:moveTo>
                  <a:cubicBezTo>
                    <a:pt x="96679" y="76636"/>
                    <a:pt x="76636" y="96679"/>
                    <a:pt x="51911" y="96679"/>
                  </a:cubicBezTo>
                  <a:cubicBezTo>
                    <a:pt x="27187" y="96679"/>
                    <a:pt x="7144" y="76636"/>
                    <a:pt x="7144" y="51911"/>
                  </a:cubicBezTo>
                  <a:cubicBezTo>
                    <a:pt x="7144" y="27187"/>
                    <a:pt x="27186" y="7144"/>
                    <a:pt x="51911" y="7144"/>
                  </a:cubicBezTo>
                  <a:cubicBezTo>
                    <a:pt x="76636" y="7144"/>
                    <a:pt x="96679" y="27187"/>
                    <a:pt x="96679" y="5191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30" name="Freeform: Shape 232">
              <a:extLst>
                <a:ext uri="{FF2B5EF4-FFF2-40B4-BE49-F238E27FC236}">
                  <a16:creationId xmlns="" xmlns:a16="http://schemas.microsoft.com/office/drawing/2014/main" id="{09F755A9-8E1A-47E6-976D-DF820E21C2A6}"/>
                </a:ext>
              </a:extLst>
            </p:cNvPr>
            <p:cNvSpPr/>
            <p:nvPr/>
          </p:nvSpPr>
          <p:spPr>
            <a:xfrm rot="10800000">
              <a:off x="814484" y="519739"/>
              <a:ext cx="21025" cy="21025"/>
            </a:xfrm>
            <a:custGeom>
              <a:avLst/>
              <a:gdLst>
                <a:gd name="connsiteX0" fmla="*/ 96679 w 95250"/>
                <a:gd name="connsiteY0" fmla="*/ 51911 h 95250"/>
                <a:gd name="connsiteX1" fmla="*/ 51911 w 95250"/>
                <a:gd name="connsiteY1" fmla="*/ 96679 h 95250"/>
                <a:gd name="connsiteX2" fmla="*/ 7144 w 95250"/>
                <a:gd name="connsiteY2" fmla="*/ 51911 h 95250"/>
                <a:gd name="connsiteX3" fmla="*/ 51911 w 95250"/>
                <a:gd name="connsiteY3" fmla="*/ 7144 h 95250"/>
                <a:gd name="connsiteX4" fmla="*/ 96679 w 95250"/>
                <a:gd name="connsiteY4" fmla="*/ 51911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6679" y="51911"/>
                  </a:moveTo>
                  <a:cubicBezTo>
                    <a:pt x="96679" y="76636"/>
                    <a:pt x="76636" y="96679"/>
                    <a:pt x="51911" y="96679"/>
                  </a:cubicBezTo>
                  <a:cubicBezTo>
                    <a:pt x="27187" y="96679"/>
                    <a:pt x="7144" y="76636"/>
                    <a:pt x="7144" y="51911"/>
                  </a:cubicBezTo>
                  <a:cubicBezTo>
                    <a:pt x="7144" y="27187"/>
                    <a:pt x="27186" y="7144"/>
                    <a:pt x="51911" y="7144"/>
                  </a:cubicBezTo>
                  <a:cubicBezTo>
                    <a:pt x="76636" y="7144"/>
                    <a:pt x="96679" y="27187"/>
                    <a:pt x="96679" y="5191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31" name="Freeform: Shape 233">
              <a:extLst>
                <a:ext uri="{FF2B5EF4-FFF2-40B4-BE49-F238E27FC236}">
                  <a16:creationId xmlns="" xmlns:a16="http://schemas.microsoft.com/office/drawing/2014/main" id="{9A09A34A-7915-434C-885C-2F5180984B33}"/>
                </a:ext>
              </a:extLst>
            </p:cNvPr>
            <p:cNvSpPr/>
            <p:nvPr/>
          </p:nvSpPr>
          <p:spPr>
            <a:xfrm rot="10800000">
              <a:off x="814484" y="474956"/>
              <a:ext cx="21025" cy="21025"/>
            </a:xfrm>
            <a:custGeom>
              <a:avLst/>
              <a:gdLst>
                <a:gd name="connsiteX0" fmla="*/ 96679 w 95250"/>
                <a:gd name="connsiteY0" fmla="*/ 51911 h 95250"/>
                <a:gd name="connsiteX1" fmla="*/ 51911 w 95250"/>
                <a:gd name="connsiteY1" fmla="*/ 96679 h 95250"/>
                <a:gd name="connsiteX2" fmla="*/ 7144 w 95250"/>
                <a:gd name="connsiteY2" fmla="*/ 51911 h 95250"/>
                <a:gd name="connsiteX3" fmla="*/ 51911 w 95250"/>
                <a:gd name="connsiteY3" fmla="*/ 7144 h 95250"/>
                <a:gd name="connsiteX4" fmla="*/ 96679 w 95250"/>
                <a:gd name="connsiteY4" fmla="*/ 51911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6679" y="51911"/>
                  </a:moveTo>
                  <a:cubicBezTo>
                    <a:pt x="96679" y="76636"/>
                    <a:pt x="76636" y="96679"/>
                    <a:pt x="51911" y="96679"/>
                  </a:cubicBezTo>
                  <a:cubicBezTo>
                    <a:pt x="27187" y="96679"/>
                    <a:pt x="7144" y="76636"/>
                    <a:pt x="7144" y="51911"/>
                  </a:cubicBezTo>
                  <a:cubicBezTo>
                    <a:pt x="7144" y="27187"/>
                    <a:pt x="27186" y="7144"/>
                    <a:pt x="51911" y="7144"/>
                  </a:cubicBezTo>
                  <a:cubicBezTo>
                    <a:pt x="76636" y="7144"/>
                    <a:pt x="96679" y="27187"/>
                    <a:pt x="96679" y="5191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32" name="Freeform: Shape 234">
              <a:extLst>
                <a:ext uri="{FF2B5EF4-FFF2-40B4-BE49-F238E27FC236}">
                  <a16:creationId xmlns="" xmlns:a16="http://schemas.microsoft.com/office/drawing/2014/main" id="{5C0879E0-A874-4992-B26F-789C49BB53C1}"/>
                </a:ext>
              </a:extLst>
            </p:cNvPr>
            <p:cNvSpPr/>
            <p:nvPr/>
          </p:nvSpPr>
          <p:spPr>
            <a:xfrm rot="10800000">
              <a:off x="814484" y="430382"/>
              <a:ext cx="21025" cy="21025"/>
            </a:xfrm>
            <a:custGeom>
              <a:avLst/>
              <a:gdLst>
                <a:gd name="connsiteX0" fmla="*/ 96679 w 95250"/>
                <a:gd name="connsiteY0" fmla="*/ 51911 h 95250"/>
                <a:gd name="connsiteX1" fmla="*/ 51911 w 95250"/>
                <a:gd name="connsiteY1" fmla="*/ 96679 h 95250"/>
                <a:gd name="connsiteX2" fmla="*/ 7144 w 95250"/>
                <a:gd name="connsiteY2" fmla="*/ 51911 h 95250"/>
                <a:gd name="connsiteX3" fmla="*/ 51911 w 95250"/>
                <a:gd name="connsiteY3" fmla="*/ 7144 h 95250"/>
                <a:gd name="connsiteX4" fmla="*/ 96679 w 95250"/>
                <a:gd name="connsiteY4" fmla="*/ 51911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6679" y="51911"/>
                  </a:moveTo>
                  <a:cubicBezTo>
                    <a:pt x="96679" y="76636"/>
                    <a:pt x="76636" y="96679"/>
                    <a:pt x="51911" y="96679"/>
                  </a:cubicBezTo>
                  <a:cubicBezTo>
                    <a:pt x="27187" y="96679"/>
                    <a:pt x="7144" y="76636"/>
                    <a:pt x="7144" y="51911"/>
                  </a:cubicBezTo>
                  <a:cubicBezTo>
                    <a:pt x="7144" y="27187"/>
                    <a:pt x="27186" y="7144"/>
                    <a:pt x="51911" y="7144"/>
                  </a:cubicBezTo>
                  <a:cubicBezTo>
                    <a:pt x="76636" y="7144"/>
                    <a:pt x="96679" y="27187"/>
                    <a:pt x="96679" y="5191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33" name="Freeform: Shape 235">
              <a:extLst>
                <a:ext uri="{FF2B5EF4-FFF2-40B4-BE49-F238E27FC236}">
                  <a16:creationId xmlns="" xmlns:a16="http://schemas.microsoft.com/office/drawing/2014/main" id="{FBC09ABC-67C1-4ABE-A9E7-ED769CE16264}"/>
                </a:ext>
              </a:extLst>
            </p:cNvPr>
            <p:cNvSpPr/>
            <p:nvPr/>
          </p:nvSpPr>
          <p:spPr>
            <a:xfrm rot="10800000">
              <a:off x="814484" y="385809"/>
              <a:ext cx="21025" cy="21025"/>
            </a:xfrm>
            <a:custGeom>
              <a:avLst/>
              <a:gdLst>
                <a:gd name="connsiteX0" fmla="*/ 96679 w 95250"/>
                <a:gd name="connsiteY0" fmla="*/ 51911 h 95250"/>
                <a:gd name="connsiteX1" fmla="*/ 51911 w 95250"/>
                <a:gd name="connsiteY1" fmla="*/ 96679 h 95250"/>
                <a:gd name="connsiteX2" fmla="*/ 7144 w 95250"/>
                <a:gd name="connsiteY2" fmla="*/ 51911 h 95250"/>
                <a:gd name="connsiteX3" fmla="*/ 51911 w 95250"/>
                <a:gd name="connsiteY3" fmla="*/ 7144 h 95250"/>
                <a:gd name="connsiteX4" fmla="*/ 96679 w 95250"/>
                <a:gd name="connsiteY4" fmla="*/ 51911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6679" y="51911"/>
                  </a:moveTo>
                  <a:cubicBezTo>
                    <a:pt x="96679" y="76636"/>
                    <a:pt x="76636" y="96679"/>
                    <a:pt x="51911" y="96679"/>
                  </a:cubicBezTo>
                  <a:cubicBezTo>
                    <a:pt x="27187" y="96679"/>
                    <a:pt x="7144" y="76636"/>
                    <a:pt x="7144" y="51911"/>
                  </a:cubicBezTo>
                  <a:cubicBezTo>
                    <a:pt x="7144" y="27187"/>
                    <a:pt x="27186" y="7144"/>
                    <a:pt x="51911" y="7144"/>
                  </a:cubicBezTo>
                  <a:cubicBezTo>
                    <a:pt x="76636" y="7144"/>
                    <a:pt x="96679" y="27187"/>
                    <a:pt x="96679" y="5191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34" name="Freeform: Shape 236">
              <a:extLst>
                <a:ext uri="{FF2B5EF4-FFF2-40B4-BE49-F238E27FC236}">
                  <a16:creationId xmlns="" xmlns:a16="http://schemas.microsoft.com/office/drawing/2014/main" id="{1310B174-F7BA-4D73-BF3F-411804042490}"/>
                </a:ext>
              </a:extLst>
            </p:cNvPr>
            <p:cNvSpPr/>
            <p:nvPr/>
          </p:nvSpPr>
          <p:spPr>
            <a:xfrm rot="10800000">
              <a:off x="814484" y="341236"/>
              <a:ext cx="21025" cy="21025"/>
            </a:xfrm>
            <a:custGeom>
              <a:avLst/>
              <a:gdLst>
                <a:gd name="connsiteX0" fmla="*/ 96679 w 95250"/>
                <a:gd name="connsiteY0" fmla="*/ 51911 h 95250"/>
                <a:gd name="connsiteX1" fmla="*/ 51911 w 95250"/>
                <a:gd name="connsiteY1" fmla="*/ 96679 h 95250"/>
                <a:gd name="connsiteX2" fmla="*/ 7144 w 95250"/>
                <a:gd name="connsiteY2" fmla="*/ 51911 h 95250"/>
                <a:gd name="connsiteX3" fmla="*/ 51911 w 95250"/>
                <a:gd name="connsiteY3" fmla="*/ 7144 h 95250"/>
                <a:gd name="connsiteX4" fmla="*/ 96679 w 95250"/>
                <a:gd name="connsiteY4" fmla="*/ 51911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6679" y="51911"/>
                  </a:moveTo>
                  <a:cubicBezTo>
                    <a:pt x="96679" y="76636"/>
                    <a:pt x="76636" y="96679"/>
                    <a:pt x="51911" y="96679"/>
                  </a:cubicBezTo>
                  <a:cubicBezTo>
                    <a:pt x="27187" y="96679"/>
                    <a:pt x="7144" y="76636"/>
                    <a:pt x="7144" y="51911"/>
                  </a:cubicBezTo>
                  <a:cubicBezTo>
                    <a:pt x="7144" y="27187"/>
                    <a:pt x="27186" y="7144"/>
                    <a:pt x="51911" y="7144"/>
                  </a:cubicBezTo>
                  <a:cubicBezTo>
                    <a:pt x="76636" y="7144"/>
                    <a:pt x="96679" y="27186"/>
                    <a:pt x="96679" y="5191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35" name="Freeform: Shape 237">
              <a:extLst>
                <a:ext uri="{FF2B5EF4-FFF2-40B4-BE49-F238E27FC236}">
                  <a16:creationId xmlns="" xmlns:a16="http://schemas.microsoft.com/office/drawing/2014/main" id="{8C740245-4866-4505-B78B-8BF74C6EB1B2}"/>
                </a:ext>
              </a:extLst>
            </p:cNvPr>
            <p:cNvSpPr/>
            <p:nvPr/>
          </p:nvSpPr>
          <p:spPr>
            <a:xfrm rot="10800000">
              <a:off x="814484" y="296453"/>
              <a:ext cx="21025" cy="21025"/>
            </a:xfrm>
            <a:custGeom>
              <a:avLst/>
              <a:gdLst>
                <a:gd name="connsiteX0" fmla="*/ 96679 w 95250"/>
                <a:gd name="connsiteY0" fmla="*/ 51911 h 95250"/>
                <a:gd name="connsiteX1" fmla="*/ 51911 w 95250"/>
                <a:gd name="connsiteY1" fmla="*/ 96679 h 95250"/>
                <a:gd name="connsiteX2" fmla="*/ 7144 w 95250"/>
                <a:gd name="connsiteY2" fmla="*/ 51911 h 95250"/>
                <a:gd name="connsiteX3" fmla="*/ 51911 w 95250"/>
                <a:gd name="connsiteY3" fmla="*/ 7144 h 95250"/>
                <a:gd name="connsiteX4" fmla="*/ 96679 w 95250"/>
                <a:gd name="connsiteY4" fmla="*/ 51911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6679" y="51911"/>
                  </a:moveTo>
                  <a:cubicBezTo>
                    <a:pt x="96679" y="76636"/>
                    <a:pt x="76636" y="96679"/>
                    <a:pt x="51911" y="96679"/>
                  </a:cubicBezTo>
                  <a:cubicBezTo>
                    <a:pt x="27187" y="96679"/>
                    <a:pt x="7144" y="76636"/>
                    <a:pt x="7144" y="51911"/>
                  </a:cubicBezTo>
                  <a:cubicBezTo>
                    <a:pt x="7144" y="27187"/>
                    <a:pt x="27186" y="7144"/>
                    <a:pt x="51911" y="7144"/>
                  </a:cubicBezTo>
                  <a:cubicBezTo>
                    <a:pt x="76636" y="7144"/>
                    <a:pt x="96679" y="27187"/>
                    <a:pt x="96679" y="51911"/>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36" name="Freeform: Shape 238">
              <a:extLst>
                <a:ext uri="{FF2B5EF4-FFF2-40B4-BE49-F238E27FC236}">
                  <a16:creationId xmlns="" xmlns:a16="http://schemas.microsoft.com/office/drawing/2014/main" id="{8508EA07-8803-45F2-9BF5-E6F936576BE3}"/>
                </a:ext>
              </a:extLst>
            </p:cNvPr>
            <p:cNvSpPr/>
            <p:nvPr/>
          </p:nvSpPr>
          <p:spPr>
            <a:xfrm rot="10800000">
              <a:off x="857375" y="696559"/>
              <a:ext cx="23128" cy="23128"/>
            </a:xfrm>
            <a:custGeom>
              <a:avLst/>
              <a:gdLst>
                <a:gd name="connsiteX0" fmla="*/ 100489 w 104775"/>
                <a:gd name="connsiteY0" fmla="*/ 53816 h 104775"/>
                <a:gd name="connsiteX1" fmla="*/ 53816 w 104775"/>
                <a:gd name="connsiteY1" fmla="*/ 100489 h 104775"/>
                <a:gd name="connsiteX2" fmla="*/ 7144 w 104775"/>
                <a:gd name="connsiteY2" fmla="*/ 53816 h 104775"/>
                <a:gd name="connsiteX3" fmla="*/ 53816 w 104775"/>
                <a:gd name="connsiteY3" fmla="*/ 7144 h 104775"/>
                <a:gd name="connsiteX4" fmla="*/ 100489 w 104775"/>
                <a:gd name="connsiteY4" fmla="*/ 53816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775" h="104775">
                  <a:moveTo>
                    <a:pt x="100489" y="53816"/>
                  </a:moveTo>
                  <a:cubicBezTo>
                    <a:pt x="100489" y="79593"/>
                    <a:pt x="79593" y="100489"/>
                    <a:pt x="53816" y="100489"/>
                  </a:cubicBezTo>
                  <a:cubicBezTo>
                    <a:pt x="28040" y="100489"/>
                    <a:pt x="7144" y="79593"/>
                    <a:pt x="7144" y="53816"/>
                  </a:cubicBezTo>
                  <a:cubicBezTo>
                    <a:pt x="7144" y="28040"/>
                    <a:pt x="28040" y="7144"/>
                    <a:pt x="53816" y="7144"/>
                  </a:cubicBezTo>
                  <a:cubicBezTo>
                    <a:pt x="79593" y="7144"/>
                    <a:pt x="100489" y="28040"/>
                    <a:pt x="100489" y="5381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37" name="Freeform: Shape 239">
              <a:extLst>
                <a:ext uri="{FF2B5EF4-FFF2-40B4-BE49-F238E27FC236}">
                  <a16:creationId xmlns="" xmlns:a16="http://schemas.microsoft.com/office/drawing/2014/main" id="{CE18D768-FF0D-4277-943E-A9385F8BFD0D}"/>
                </a:ext>
              </a:extLst>
            </p:cNvPr>
            <p:cNvSpPr/>
            <p:nvPr/>
          </p:nvSpPr>
          <p:spPr>
            <a:xfrm rot="10800000">
              <a:off x="857375" y="651776"/>
              <a:ext cx="23128" cy="23128"/>
            </a:xfrm>
            <a:custGeom>
              <a:avLst/>
              <a:gdLst>
                <a:gd name="connsiteX0" fmla="*/ 100489 w 104775"/>
                <a:gd name="connsiteY0" fmla="*/ 53816 h 104775"/>
                <a:gd name="connsiteX1" fmla="*/ 53816 w 104775"/>
                <a:gd name="connsiteY1" fmla="*/ 100489 h 104775"/>
                <a:gd name="connsiteX2" fmla="*/ 7144 w 104775"/>
                <a:gd name="connsiteY2" fmla="*/ 53816 h 104775"/>
                <a:gd name="connsiteX3" fmla="*/ 53816 w 104775"/>
                <a:gd name="connsiteY3" fmla="*/ 7144 h 104775"/>
                <a:gd name="connsiteX4" fmla="*/ 100489 w 104775"/>
                <a:gd name="connsiteY4" fmla="*/ 53816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775" h="104775">
                  <a:moveTo>
                    <a:pt x="100489" y="53816"/>
                  </a:moveTo>
                  <a:cubicBezTo>
                    <a:pt x="100489" y="79593"/>
                    <a:pt x="79593" y="100489"/>
                    <a:pt x="53816" y="100489"/>
                  </a:cubicBezTo>
                  <a:cubicBezTo>
                    <a:pt x="28040" y="100489"/>
                    <a:pt x="7144" y="79593"/>
                    <a:pt x="7144" y="53816"/>
                  </a:cubicBezTo>
                  <a:cubicBezTo>
                    <a:pt x="7144" y="28040"/>
                    <a:pt x="28040" y="7144"/>
                    <a:pt x="53816" y="7144"/>
                  </a:cubicBezTo>
                  <a:cubicBezTo>
                    <a:pt x="79593" y="7144"/>
                    <a:pt x="100489" y="28040"/>
                    <a:pt x="100489" y="5381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38" name="Freeform: Shape 240">
              <a:extLst>
                <a:ext uri="{FF2B5EF4-FFF2-40B4-BE49-F238E27FC236}">
                  <a16:creationId xmlns="" xmlns:a16="http://schemas.microsoft.com/office/drawing/2014/main" id="{695B9A33-0F72-47FF-9788-18AC4F9BD75A}"/>
                </a:ext>
              </a:extLst>
            </p:cNvPr>
            <p:cNvSpPr/>
            <p:nvPr/>
          </p:nvSpPr>
          <p:spPr>
            <a:xfrm rot="10800000">
              <a:off x="857375" y="607203"/>
              <a:ext cx="23128" cy="23128"/>
            </a:xfrm>
            <a:custGeom>
              <a:avLst/>
              <a:gdLst>
                <a:gd name="connsiteX0" fmla="*/ 100489 w 104775"/>
                <a:gd name="connsiteY0" fmla="*/ 53816 h 104775"/>
                <a:gd name="connsiteX1" fmla="*/ 53816 w 104775"/>
                <a:gd name="connsiteY1" fmla="*/ 100489 h 104775"/>
                <a:gd name="connsiteX2" fmla="*/ 7144 w 104775"/>
                <a:gd name="connsiteY2" fmla="*/ 53816 h 104775"/>
                <a:gd name="connsiteX3" fmla="*/ 53816 w 104775"/>
                <a:gd name="connsiteY3" fmla="*/ 7144 h 104775"/>
                <a:gd name="connsiteX4" fmla="*/ 100489 w 104775"/>
                <a:gd name="connsiteY4" fmla="*/ 53816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775" h="104775">
                  <a:moveTo>
                    <a:pt x="100489" y="53816"/>
                  </a:moveTo>
                  <a:cubicBezTo>
                    <a:pt x="100489" y="79593"/>
                    <a:pt x="79593" y="100489"/>
                    <a:pt x="53816" y="100489"/>
                  </a:cubicBezTo>
                  <a:cubicBezTo>
                    <a:pt x="28040" y="100489"/>
                    <a:pt x="7144" y="79593"/>
                    <a:pt x="7144" y="53816"/>
                  </a:cubicBezTo>
                  <a:cubicBezTo>
                    <a:pt x="7144" y="28040"/>
                    <a:pt x="28040" y="7144"/>
                    <a:pt x="53816" y="7144"/>
                  </a:cubicBezTo>
                  <a:cubicBezTo>
                    <a:pt x="79593" y="7144"/>
                    <a:pt x="100489" y="28040"/>
                    <a:pt x="100489" y="5381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39" name="Freeform: Shape 241">
              <a:extLst>
                <a:ext uri="{FF2B5EF4-FFF2-40B4-BE49-F238E27FC236}">
                  <a16:creationId xmlns="" xmlns:a16="http://schemas.microsoft.com/office/drawing/2014/main" id="{1DCB6FA3-5B34-4F1F-8BEB-0D6E9C4179DB}"/>
                </a:ext>
              </a:extLst>
            </p:cNvPr>
            <p:cNvSpPr/>
            <p:nvPr/>
          </p:nvSpPr>
          <p:spPr>
            <a:xfrm rot="10800000">
              <a:off x="857375" y="562630"/>
              <a:ext cx="23128" cy="23128"/>
            </a:xfrm>
            <a:custGeom>
              <a:avLst/>
              <a:gdLst>
                <a:gd name="connsiteX0" fmla="*/ 100489 w 104775"/>
                <a:gd name="connsiteY0" fmla="*/ 53816 h 104775"/>
                <a:gd name="connsiteX1" fmla="*/ 53816 w 104775"/>
                <a:gd name="connsiteY1" fmla="*/ 100489 h 104775"/>
                <a:gd name="connsiteX2" fmla="*/ 7144 w 104775"/>
                <a:gd name="connsiteY2" fmla="*/ 53816 h 104775"/>
                <a:gd name="connsiteX3" fmla="*/ 53816 w 104775"/>
                <a:gd name="connsiteY3" fmla="*/ 7144 h 104775"/>
                <a:gd name="connsiteX4" fmla="*/ 100489 w 104775"/>
                <a:gd name="connsiteY4" fmla="*/ 53816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775" h="104775">
                  <a:moveTo>
                    <a:pt x="100489" y="53816"/>
                  </a:moveTo>
                  <a:cubicBezTo>
                    <a:pt x="100489" y="79593"/>
                    <a:pt x="79593" y="100489"/>
                    <a:pt x="53816" y="100489"/>
                  </a:cubicBezTo>
                  <a:cubicBezTo>
                    <a:pt x="28040" y="100489"/>
                    <a:pt x="7144" y="79593"/>
                    <a:pt x="7144" y="53816"/>
                  </a:cubicBezTo>
                  <a:cubicBezTo>
                    <a:pt x="7144" y="28040"/>
                    <a:pt x="28040" y="7144"/>
                    <a:pt x="53816" y="7144"/>
                  </a:cubicBezTo>
                  <a:cubicBezTo>
                    <a:pt x="79593" y="7144"/>
                    <a:pt x="100489" y="28040"/>
                    <a:pt x="100489" y="5381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40" name="Freeform: Shape 242">
              <a:extLst>
                <a:ext uri="{FF2B5EF4-FFF2-40B4-BE49-F238E27FC236}">
                  <a16:creationId xmlns="" xmlns:a16="http://schemas.microsoft.com/office/drawing/2014/main" id="{9E04333E-429D-48FF-98EF-4A466DA03BB7}"/>
                </a:ext>
              </a:extLst>
            </p:cNvPr>
            <p:cNvSpPr/>
            <p:nvPr/>
          </p:nvSpPr>
          <p:spPr>
            <a:xfrm rot="10800000">
              <a:off x="857375" y="518057"/>
              <a:ext cx="23128" cy="23128"/>
            </a:xfrm>
            <a:custGeom>
              <a:avLst/>
              <a:gdLst>
                <a:gd name="connsiteX0" fmla="*/ 100489 w 104775"/>
                <a:gd name="connsiteY0" fmla="*/ 53816 h 104775"/>
                <a:gd name="connsiteX1" fmla="*/ 53816 w 104775"/>
                <a:gd name="connsiteY1" fmla="*/ 100489 h 104775"/>
                <a:gd name="connsiteX2" fmla="*/ 7144 w 104775"/>
                <a:gd name="connsiteY2" fmla="*/ 53816 h 104775"/>
                <a:gd name="connsiteX3" fmla="*/ 53816 w 104775"/>
                <a:gd name="connsiteY3" fmla="*/ 7144 h 104775"/>
                <a:gd name="connsiteX4" fmla="*/ 100489 w 104775"/>
                <a:gd name="connsiteY4" fmla="*/ 53816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775" h="104775">
                  <a:moveTo>
                    <a:pt x="100489" y="53816"/>
                  </a:moveTo>
                  <a:cubicBezTo>
                    <a:pt x="100489" y="79593"/>
                    <a:pt x="79593" y="100489"/>
                    <a:pt x="53816" y="100489"/>
                  </a:cubicBezTo>
                  <a:cubicBezTo>
                    <a:pt x="28040" y="100489"/>
                    <a:pt x="7144" y="79593"/>
                    <a:pt x="7144" y="53816"/>
                  </a:cubicBezTo>
                  <a:cubicBezTo>
                    <a:pt x="7144" y="28040"/>
                    <a:pt x="28040" y="7144"/>
                    <a:pt x="53816" y="7144"/>
                  </a:cubicBezTo>
                  <a:cubicBezTo>
                    <a:pt x="79593" y="7144"/>
                    <a:pt x="100489" y="28040"/>
                    <a:pt x="100489" y="5381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41" name="Freeform: Shape 243">
              <a:extLst>
                <a:ext uri="{FF2B5EF4-FFF2-40B4-BE49-F238E27FC236}">
                  <a16:creationId xmlns="" xmlns:a16="http://schemas.microsoft.com/office/drawing/2014/main" id="{F5366AAF-FFE0-4278-869F-CFEFDC45375C}"/>
                </a:ext>
              </a:extLst>
            </p:cNvPr>
            <p:cNvSpPr/>
            <p:nvPr/>
          </p:nvSpPr>
          <p:spPr>
            <a:xfrm rot="10800000">
              <a:off x="857375" y="473274"/>
              <a:ext cx="23128" cy="23128"/>
            </a:xfrm>
            <a:custGeom>
              <a:avLst/>
              <a:gdLst>
                <a:gd name="connsiteX0" fmla="*/ 100489 w 104775"/>
                <a:gd name="connsiteY0" fmla="*/ 53816 h 104775"/>
                <a:gd name="connsiteX1" fmla="*/ 53816 w 104775"/>
                <a:gd name="connsiteY1" fmla="*/ 100489 h 104775"/>
                <a:gd name="connsiteX2" fmla="*/ 7144 w 104775"/>
                <a:gd name="connsiteY2" fmla="*/ 53816 h 104775"/>
                <a:gd name="connsiteX3" fmla="*/ 53816 w 104775"/>
                <a:gd name="connsiteY3" fmla="*/ 7144 h 104775"/>
                <a:gd name="connsiteX4" fmla="*/ 100489 w 104775"/>
                <a:gd name="connsiteY4" fmla="*/ 53816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775" h="104775">
                  <a:moveTo>
                    <a:pt x="100489" y="53816"/>
                  </a:moveTo>
                  <a:cubicBezTo>
                    <a:pt x="100489" y="79593"/>
                    <a:pt x="79593" y="100489"/>
                    <a:pt x="53816" y="100489"/>
                  </a:cubicBezTo>
                  <a:cubicBezTo>
                    <a:pt x="28040" y="100489"/>
                    <a:pt x="7144" y="79593"/>
                    <a:pt x="7144" y="53816"/>
                  </a:cubicBezTo>
                  <a:cubicBezTo>
                    <a:pt x="7144" y="28040"/>
                    <a:pt x="28040" y="7144"/>
                    <a:pt x="53816" y="7144"/>
                  </a:cubicBezTo>
                  <a:cubicBezTo>
                    <a:pt x="79593" y="7144"/>
                    <a:pt x="100489" y="28040"/>
                    <a:pt x="100489" y="5381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42" name="Freeform: Shape 244">
              <a:extLst>
                <a:ext uri="{FF2B5EF4-FFF2-40B4-BE49-F238E27FC236}">
                  <a16:creationId xmlns="" xmlns:a16="http://schemas.microsoft.com/office/drawing/2014/main" id="{29DC7694-0292-4BF8-B5FD-77A15D9FB319}"/>
                </a:ext>
              </a:extLst>
            </p:cNvPr>
            <p:cNvSpPr/>
            <p:nvPr/>
          </p:nvSpPr>
          <p:spPr>
            <a:xfrm rot="10800000">
              <a:off x="857375" y="428700"/>
              <a:ext cx="23128" cy="23128"/>
            </a:xfrm>
            <a:custGeom>
              <a:avLst/>
              <a:gdLst>
                <a:gd name="connsiteX0" fmla="*/ 100489 w 104775"/>
                <a:gd name="connsiteY0" fmla="*/ 53816 h 104775"/>
                <a:gd name="connsiteX1" fmla="*/ 53816 w 104775"/>
                <a:gd name="connsiteY1" fmla="*/ 100489 h 104775"/>
                <a:gd name="connsiteX2" fmla="*/ 7144 w 104775"/>
                <a:gd name="connsiteY2" fmla="*/ 53816 h 104775"/>
                <a:gd name="connsiteX3" fmla="*/ 53816 w 104775"/>
                <a:gd name="connsiteY3" fmla="*/ 7144 h 104775"/>
                <a:gd name="connsiteX4" fmla="*/ 100489 w 104775"/>
                <a:gd name="connsiteY4" fmla="*/ 53816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775" h="104775">
                  <a:moveTo>
                    <a:pt x="100489" y="53816"/>
                  </a:moveTo>
                  <a:cubicBezTo>
                    <a:pt x="100489" y="79593"/>
                    <a:pt x="79593" y="100489"/>
                    <a:pt x="53816" y="100489"/>
                  </a:cubicBezTo>
                  <a:cubicBezTo>
                    <a:pt x="28040" y="100489"/>
                    <a:pt x="7144" y="79593"/>
                    <a:pt x="7144" y="53816"/>
                  </a:cubicBezTo>
                  <a:cubicBezTo>
                    <a:pt x="7144" y="28040"/>
                    <a:pt x="28040" y="7144"/>
                    <a:pt x="53816" y="7144"/>
                  </a:cubicBezTo>
                  <a:cubicBezTo>
                    <a:pt x="79593" y="7144"/>
                    <a:pt x="100489" y="28040"/>
                    <a:pt x="100489" y="5381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43" name="Freeform: Shape 245">
              <a:extLst>
                <a:ext uri="{FF2B5EF4-FFF2-40B4-BE49-F238E27FC236}">
                  <a16:creationId xmlns="" xmlns:a16="http://schemas.microsoft.com/office/drawing/2014/main" id="{506DFAF9-FAC5-4666-8FD2-AD5B307D6BA1}"/>
                </a:ext>
              </a:extLst>
            </p:cNvPr>
            <p:cNvSpPr/>
            <p:nvPr/>
          </p:nvSpPr>
          <p:spPr>
            <a:xfrm rot="10800000">
              <a:off x="857375" y="384127"/>
              <a:ext cx="23128" cy="23128"/>
            </a:xfrm>
            <a:custGeom>
              <a:avLst/>
              <a:gdLst>
                <a:gd name="connsiteX0" fmla="*/ 100489 w 104775"/>
                <a:gd name="connsiteY0" fmla="*/ 53816 h 104775"/>
                <a:gd name="connsiteX1" fmla="*/ 53816 w 104775"/>
                <a:gd name="connsiteY1" fmla="*/ 100489 h 104775"/>
                <a:gd name="connsiteX2" fmla="*/ 7144 w 104775"/>
                <a:gd name="connsiteY2" fmla="*/ 53816 h 104775"/>
                <a:gd name="connsiteX3" fmla="*/ 53816 w 104775"/>
                <a:gd name="connsiteY3" fmla="*/ 7144 h 104775"/>
                <a:gd name="connsiteX4" fmla="*/ 100489 w 104775"/>
                <a:gd name="connsiteY4" fmla="*/ 53816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775" h="104775">
                  <a:moveTo>
                    <a:pt x="100489" y="53816"/>
                  </a:moveTo>
                  <a:cubicBezTo>
                    <a:pt x="100489" y="79593"/>
                    <a:pt x="79593" y="100489"/>
                    <a:pt x="53816" y="100489"/>
                  </a:cubicBezTo>
                  <a:cubicBezTo>
                    <a:pt x="28040" y="100489"/>
                    <a:pt x="7144" y="79593"/>
                    <a:pt x="7144" y="53816"/>
                  </a:cubicBezTo>
                  <a:cubicBezTo>
                    <a:pt x="7144" y="28040"/>
                    <a:pt x="28040" y="7144"/>
                    <a:pt x="53816" y="7144"/>
                  </a:cubicBezTo>
                  <a:cubicBezTo>
                    <a:pt x="79593" y="7144"/>
                    <a:pt x="100489" y="28040"/>
                    <a:pt x="100489" y="5381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44" name="Freeform: Shape 246">
              <a:extLst>
                <a:ext uri="{FF2B5EF4-FFF2-40B4-BE49-F238E27FC236}">
                  <a16:creationId xmlns="" xmlns:a16="http://schemas.microsoft.com/office/drawing/2014/main" id="{76A946E8-05DE-4A42-9B4D-2848737B7F58}"/>
                </a:ext>
              </a:extLst>
            </p:cNvPr>
            <p:cNvSpPr/>
            <p:nvPr/>
          </p:nvSpPr>
          <p:spPr>
            <a:xfrm rot="10800000">
              <a:off x="857375" y="339554"/>
              <a:ext cx="23128" cy="23128"/>
            </a:xfrm>
            <a:custGeom>
              <a:avLst/>
              <a:gdLst>
                <a:gd name="connsiteX0" fmla="*/ 100489 w 104775"/>
                <a:gd name="connsiteY0" fmla="*/ 53816 h 104775"/>
                <a:gd name="connsiteX1" fmla="*/ 53816 w 104775"/>
                <a:gd name="connsiteY1" fmla="*/ 100489 h 104775"/>
                <a:gd name="connsiteX2" fmla="*/ 7144 w 104775"/>
                <a:gd name="connsiteY2" fmla="*/ 53816 h 104775"/>
                <a:gd name="connsiteX3" fmla="*/ 53816 w 104775"/>
                <a:gd name="connsiteY3" fmla="*/ 7144 h 104775"/>
                <a:gd name="connsiteX4" fmla="*/ 100489 w 104775"/>
                <a:gd name="connsiteY4" fmla="*/ 53816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775" h="104775">
                  <a:moveTo>
                    <a:pt x="100489" y="53816"/>
                  </a:moveTo>
                  <a:cubicBezTo>
                    <a:pt x="100489" y="79593"/>
                    <a:pt x="79593" y="100489"/>
                    <a:pt x="53816" y="100489"/>
                  </a:cubicBezTo>
                  <a:cubicBezTo>
                    <a:pt x="28040" y="100489"/>
                    <a:pt x="7144" y="79592"/>
                    <a:pt x="7144" y="53816"/>
                  </a:cubicBezTo>
                  <a:cubicBezTo>
                    <a:pt x="7144" y="28040"/>
                    <a:pt x="28040" y="7144"/>
                    <a:pt x="53816" y="7144"/>
                  </a:cubicBezTo>
                  <a:cubicBezTo>
                    <a:pt x="79593" y="7144"/>
                    <a:pt x="100489" y="28040"/>
                    <a:pt x="100489" y="5381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45" name="Freeform: Shape 247">
              <a:extLst>
                <a:ext uri="{FF2B5EF4-FFF2-40B4-BE49-F238E27FC236}">
                  <a16:creationId xmlns="" xmlns:a16="http://schemas.microsoft.com/office/drawing/2014/main" id="{1659EC31-2CDF-46C6-BABA-3A3BCBFC7C64}"/>
                </a:ext>
              </a:extLst>
            </p:cNvPr>
            <p:cNvSpPr/>
            <p:nvPr/>
          </p:nvSpPr>
          <p:spPr>
            <a:xfrm rot="10800000">
              <a:off x="857375" y="294771"/>
              <a:ext cx="23128" cy="23128"/>
            </a:xfrm>
            <a:custGeom>
              <a:avLst/>
              <a:gdLst>
                <a:gd name="connsiteX0" fmla="*/ 100489 w 104775"/>
                <a:gd name="connsiteY0" fmla="*/ 53816 h 104775"/>
                <a:gd name="connsiteX1" fmla="*/ 53816 w 104775"/>
                <a:gd name="connsiteY1" fmla="*/ 100489 h 104775"/>
                <a:gd name="connsiteX2" fmla="*/ 7144 w 104775"/>
                <a:gd name="connsiteY2" fmla="*/ 53816 h 104775"/>
                <a:gd name="connsiteX3" fmla="*/ 53816 w 104775"/>
                <a:gd name="connsiteY3" fmla="*/ 7144 h 104775"/>
                <a:gd name="connsiteX4" fmla="*/ 100489 w 104775"/>
                <a:gd name="connsiteY4" fmla="*/ 53816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775" h="104775">
                  <a:moveTo>
                    <a:pt x="100489" y="53816"/>
                  </a:moveTo>
                  <a:cubicBezTo>
                    <a:pt x="100489" y="79593"/>
                    <a:pt x="79593" y="100489"/>
                    <a:pt x="53816" y="100489"/>
                  </a:cubicBezTo>
                  <a:cubicBezTo>
                    <a:pt x="28040" y="100489"/>
                    <a:pt x="7144" y="79593"/>
                    <a:pt x="7144" y="53816"/>
                  </a:cubicBezTo>
                  <a:cubicBezTo>
                    <a:pt x="7144" y="28040"/>
                    <a:pt x="28040" y="7144"/>
                    <a:pt x="53816" y="7144"/>
                  </a:cubicBezTo>
                  <a:cubicBezTo>
                    <a:pt x="79593" y="7144"/>
                    <a:pt x="100489" y="28040"/>
                    <a:pt x="100489" y="53816"/>
                  </a:cubicBezTo>
                  <a:close/>
                </a:path>
              </a:pathLst>
            </a:custGeom>
            <a:gradFill>
              <a:gsLst>
                <a:gs pos="53000">
                  <a:srgbClr val="160976"/>
                </a:gs>
                <a:gs pos="84000">
                  <a:srgbClr val="010673"/>
                </a:gs>
                <a:gs pos="0">
                  <a:srgbClr val="4F127F">
                    <a:alpha val="90000"/>
                  </a:srgbClr>
                </a:gs>
              </a:gsLst>
              <a:lin ang="8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メイリオ"/>
                <a:ea typeface="メイリオ"/>
                <a:cs typeface="+mn-cs"/>
              </a:endParaRPr>
            </a:p>
          </p:txBody>
        </p:sp>
      </p:grpSp>
      <p:cxnSp>
        <p:nvCxnSpPr>
          <p:cNvPr id="246" name="Straight Connector 8">
            <a:extLst>
              <a:ext uri="{FF2B5EF4-FFF2-40B4-BE49-F238E27FC236}">
                <a16:creationId xmlns="" xmlns:a16="http://schemas.microsoft.com/office/drawing/2014/main" id="{45148FD0-2CE1-43DA-BBFB-0931F5FB5A0A}"/>
              </a:ext>
            </a:extLst>
          </p:cNvPr>
          <p:cNvCxnSpPr>
            <a:cxnSpLocks/>
          </p:cNvCxnSpPr>
          <p:nvPr/>
        </p:nvCxnSpPr>
        <p:spPr>
          <a:xfrm>
            <a:off x="1095436" y="813375"/>
            <a:ext cx="10287000" cy="0"/>
          </a:xfrm>
          <a:prstGeom prst="line">
            <a:avLst/>
          </a:prstGeom>
          <a:ln>
            <a:solidFill>
              <a:srgbClr val="36365C"/>
            </a:solidFill>
          </a:ln>
        </p:spPr>
        <p:style>
          <a:lnRef idx="1">
            <a:schemeClr val="accent1"/>
          </a:lnRef>
          <a:fillRef idx="0">
            <a:schemeClr val="accent1"/>
          </a:fillRef>
          <a:effectRef idx="0">
            <a:schemeClr val="accent1"/>
          </a:effectRef>
          <a:fontRef idx="minor">
            <a:schemeClr val="tx1"/>
          </a:fontRef>
        </p:style>
      </p:cxnSp>
      <p:grpSp>
        <p:nvGrpSpPr>
          <p:cNvPr id="247" name="Group 249">
            <a:extLst>
              <a:ext uri="{FF2B5EF4-FFF2-40B4-BE49-F238E27FC236}">
                <a16:creationId xmlns="" xmlns:a16="http://schemas.microsoft.com/office/drawing/2014/main" id="{E8722D35-E7A2-4325-8748-991DDA0E3CEF}"/>
              </a:ext>
            </a:extLst>
          </p:cNvPr>
          <p:cNvGrpSpPr/>
          <p:nvPr/>
        </p:nvGrpSpPr>
        <p:grpSpPr>
          <a:xfrm>
            <a:off x="11659067" y="6316980"/>
            <a:ext cx="427800" cy="431129"/>
            <a:chOff x="11751285" y="6413402"/>
            <a:chExt cx="335940" cy="338554"/>
          </a:xfrm>
        </p:grpSpPr>
        <p:sp>
          <p:nvSpPr>
            <p:cNvPr id="248" name="Oval 250">
              <a:extLst>
                <a:ext uri="{FF2B5EF4-FFF2-40B4-BE49-F238E27FC236}">
                  <a16:creationId xmlns="" xmlns:a16="http://schemas.microsoft.com/office/drawing/2014/main" id="{D4D2433F-E60B-461D-B051-D7DB99061AFA}"/>
                </a:ext>
              </a:extLst>
            </p:cNvPr>
            <p:cNvSpPr/>
            <p:nvPr/>
          </p:nvSpPr>
          <p:spPr>
            <a:xfrm>
              <a:off x="11751285" y="6413402"/>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white"/>
                </a:solidFill>
                <a:effectLst/>
                <a:uLnTx/>
                <a:uFillTx/>
                <a:latin typeface="メイリオ"/>
                <a:ea typeface="メイリオ"/>
                <a:cs typeface="+mn-cs"/>
              </a:endParaRPr>
            </a:p>
          </p:txBody>
        </p:sp>
        <p:sp>
          <p:nvSpPr>
            <p:cNvPr id="249" name="Oval 251">
              <a:extLst>
                <a:ext uri="{FF2B5EF4-FFF2-40B4-BE49-F238E27FC236}">
                  <a16:creationId xmlns="" xmlns:a16="http://schemas.microsoft.com/office/drawing/2014/main" id="{84CDF591-8FB0-4213-BB34-90F22B944BF7}"/>
                </a:ext>
              </a:extLst>
            </p:cNvPr>
            <p:cNvSpPr/>
            <p:nvPr/>
          </p:nvSpPr>
          <p:spPr>
            <a:xfrm>
              <a:off x="11797078" y="6413402"/>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white"/>
                </a:solidFill>
                <a:effectLst/>
                <a:uLnTx/>
                <a:uFillTx/>
                <a:latin typeface="メイリオ"/>
                <a:ea typeface="メイリオ"/>
                <a:cs typeface="+mn-cs"/>
              </a:endParaRPr>
            </a:p>
          </p:txBody>
        </p:sp>
        <p:sp>
          <p:nvSpPr>
            <p:cNvPr id="250" name="Oval 252">
              <a:extLst>
                <a:ext uri="{FF2B5EF4-FFF2-40B4-BE49-F238E27FC236}">
                  <a16:creationId xmlns="" xmlns:a16="http://schemas.microsoft.com/office/drawing/2014/main" id="{93454FA7-E906-473C-9C8A-2AD3BE7B7114}"/>
                </a:ext>
              </a:extLst>
            </p:cNvPr>
            <p:cNvSpPr/>
            <p:nvPr/>
          </p:nvSpPr>
          <p:spPr>
            <a:xfrm>
              <a:off x="11842872" y="6413402"/>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white"/>
                </a:solidFill>
                <a:effectLst/>
                <a:uLnTx/>
                <a:uFillTx/>
                <a:latin typeface="メイリオ"/>
                <a:ea typeface="メイリオ"/>
                <a:cs typeface="+mn-cs"/>
              </a:endParaRPr>
            </a:p>
          </p:txBody>
        </p:sp>
        <p:sp>
          <p:nvSpPr>
            <p:cNvPr id="251" name="Oval 253">
              <a:extLst>
                <a:ext uri="{FF2B5EF4-FFF2-40B4-BE49-F238E27FC236}">
                  <a16:creationId xmlns="" xmlns:a16="http://schemas.microsoft.com/office/drawing/2014/main" id="{61AA7BFB-79EE-4926-80B0-289A4B24948D}"/>
                </a:ext>
              </a:extLst>
            </p:cNvPr>
            <p:cNvSpPr/>
            <p:nvPr/>
          </p:nvSpPr>
          <p:spPr>
            <a:xfrm>
              <a:off x="11888665" y="6413402"/>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white"/>
                </a:solidFill>
                <a:effectLst/>
                <a:uLnTx/>
                <a:uFillTx/>
                <a:latin typeface="メイリオ"/>
                <a:ea typeface="メイリオ"/>
                <a:cs typeface="+mn-cs"/>
              </a:endParaRPr>
            </a:p>
          </p:txBody>
        </p:sp>
        <p:sp>
          <p:nvSpPr>
            <p:cNvPr id="252" name="Oval 254">
              <a:extLst>
                <a:ext uri="{FF2B5EF4-FFF2-40B4-BE49-F238E27FC236}">
                  <a16:creationId xmlns="" xmlns:a16="http://schemas.microsoft.com/office/drawing/2014/main" id="{C6F5A3AE-1C11-4F22-94B4-BD4360A7961F}"/>
                </a:ext>
              </a:extLst>
            </p:cNvPr>
            <p:cNvSpPr/>
            <p:nvPr/>
          </p:nvSpPr>
          <p:spPr>
            <a:xfrm>
              <a:off x="11934458" y="6413402"/>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white"/>
                </a:solidFill>
                <a:effectLst/>
                <a:uLnTx/>
                <a:uFillTx/>
                <a:latin typeface="メイリオ"/>
                <a:ea typeface="メイリオ"/>
                <a:cs typeface="+mn-cs"/>
              </a:endParaRPr>
            </a:p>
          </p:txBody>
        </p:sp>
        <p:sp>
          <p:nvSpPr>
            <p:cNvPr id="253" name="Oval 255">
              <a:extLst>
                <a:ext uri="{FF2B5EF4-FFF2-40B4-BE49-F238E27FC236}">
                  <a16:creationId xmlns="" xmlns:a16="http://schemas.microsoft.com/office/drawing/2014/main" id="{3E8EA495-8268-44E3-A893-18C30EB56619}"/>
                </a:ext>
              </a:extLst>
            </p:cNvPr>
            <p:cNvSpPr/>
            <p:nvPr/>
          </p:nvSpPr>
          <p:spPr>
            <a:xfrm>
              <a:off x="11980252" y="6413402"/>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white"/>
                </a:solidFill>
                <a:effectLst/>
                <a:uLnTx/>
                <a:uFillTx/>
                <a:latin typeface="メイリオ"/>
                <a:ea typeface="メイリオ"/>
                <a:cs typeface="+mn-cs"/>
              </a:endParaRPr>
            </a:p>
          </p:txBody>
        </p:sp>
        <p:sp>
          <p:nvSpPr>
            <p:cNvPr id="254" name="Oval 256">
              <a:extLst>
                <a:ext uri="{FF2B5EF4-FFF2-40B4-BE49-F238E27FC236}">
                  <a16:creationId xmlns="" xmlns:a16="http://schemas.microsoft.com/office/drawing/2014/main" id="{D97497F2-B940-4FF4-B93F-37F87F049F4F}"/>
                </a:ext>
              </a:extLst>
            </p:cNvPr>
            <p:cNvSpPr/>
            <p:nvPr/>
          </p:nvSpPr>
          <p:spPr>
            <a:xfrm>
              <a:off x="12026045" y="6413402"/>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white"/>
                </a:solidFill>
                <a:effectLst/>
                <a:uLnTx/>
                <a:uFillTx/>
                <a:latin typeface="メイリオ"/>
                <a:ea typeface="メイリオ"/>
                <a:cs typeface="+mn-cs"/>
              </a:endParaRPr>
            </a:p>
          </p:txBody>
        </p:sp>
        <p:sp>
          <p:nvSpPr>
            <p:cNvPr id="255" name="Oval 257">
              <a:extLst>
                <a:ext uri="{FF2B5EF4-FFF2-40B4-BE49-F238E27FC236}">
                  <a16:creationId xmlns="" xmlns:a16="http://schemas.microsoft.com/office/drawing/2014/main" id="{D66F39A5-0019-4BC7-BAFC-EA7F68D10C05}"/>
                </a:ext>
              </a:extLst>
            </p:cNvPr>
            <p:cNvSpPr/>
            <p:nvPr/>
          </p:nvSpPr>
          <p:spPr>
            <a:xfrm>
              <a:off x="12071838" y="6413402"/>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white"/>
                </a:solidFill>
                <a:effectLst/>
                <a:uLnTx/>
                <a:uFillTx/>
                <a:latin typeface="メイリオ"/>
                <a:ea typeface="メイリオ"/>
                <a:cs typeface="+mn-cs"/>
              </a:endParaRPr>
            </a:p>
          </p:txBody>
        </p:sp>
        <p:sp>
          <p:nvSpPr>
            <p:cNvPr id="256" name="Oval 258">
              <a:extLst>
                <a:ext uri="{FF2B5EF4-FFF2-40B4-BE49-F238E27FC236}">
                  <a16:creationId xmlns="" xmlns:a16="http://schemas.microsoft.com/office/drawing/2014/main" id="{5D36AEA4-61C7-4E16-B3C7-01044B980B34}"/>
                </a:ext>
              </a:extLst>
            </p:cNvPr>
            <p:cNvSpPr/>
            <p:nvPr/>
          </p:nvSpPr>
          <p:spPr>
            <a:xfrm>
              <a:off x="11751285" y="64595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white"/>
                </a:solidFill>
                <a:effectLst/>
                <a:uLnTx/>
                <a:uFillTx/>
                <a:latin typeface="メイリオ"/>
                <a:ea typeface="メイリオ"/>
                <a:cs typeface="+mn-cs"/>
              </a:endParaRPr>
            </a:p>
          </p:txBody>
        </p:sp>
        <p:sp>
          <p:nvSpPr>
            <p:cNvPr id="257" name="Oval 259">
              <a:extLst>
                <a:ext uri="{FF2B5EF4-FFF2-40B4-BE49-F238E27FC236}">
                  <a16:creationId xmlns="" xmlns:a16="http://schemas.microsoft.com/office/drawing/2014/main" id="{D217B7C1-05B2-4F71-BE63-39E64854E5FA}"/>
                </a:ext>
              </a:extLst>
            </p:cNvPr>
            <p:cNvSpPr/>
            <p:nvPr/>
          </p:nvSpPr>
          <p:spPr>
            <a:xfrm>
              <a:off x="11797078" y="64595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white"/>
                </a:solidFill>
                <a:effectLst/>
                <a:uLnTx/>
                <a:uFillTx/>
                <a:latin typeface="メイリオ"/>
                <a:ea typeface="メイリオ"/>
                <a:cs typeface="+mn-cs"/>
              </a:endParaRPr>
            </a:p>
          </p:txBody>
        </p:sp>
        <p:sp>
          <p:nvSpPr>
            <p:cNvPr id="258" name="Oval 260">
              <a:extLst>
                <a:ext uri="{FF2B5EF4-FFF2-40B4-BE49-F238E27FC236}">
                  <a16:creationId xmlns="" xmlns:a16="http://schemas.microsoft.com/office/drawing/2014/main" id="{17FF6D05-839E-492E-B261-9B3A80639060}"/>
                </a:ext>
              </a:extLst>
            </p:cNvPr>
            <p:cNvSpPr/>
            <p:nvPr/>
          </p:nvSpPr>
          <p:spPr>
            <a:xfrm>
              <a:off x="11842872" y="64595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dirty="0">
                <a:ln>
                  <a:noFill/>
                </a:ln>
                <a:solidFill>
                  <a:prstClr val="white"/>
                </a:solidFill>
                <a:effectLst/>
                <a:uLnTx/>
                <a:uFillTx/>
                <a:latin typeface="メイリオ"/>
                <a:ea typeface="メイリオ"/>
                <a:cs typeface="+mn-cs"/>
              </a:endParaRPr>
            </a:p>
          </p:txBody>
        </p:sp>
        <p:sp>
          <p:nvSpPr>
            <p:cNvPr id="259" name="Oval 261">
              <a:extLst>
                <a:ext uri="{FF2B5EF4-FFF2-40B4-BE49-F238E27FC236}">
                  <a16:creationId xmlns="" xmlns:a16="http://schemas.microsoft.com/office/drawing/2014/main" id="{14E97DC2-C4FE-4DDC-ADA9-E27F12943387}"/>
                </a:ext>
              </a:extLst>
            </p:cNvPr>
            <p:cNvSpPr/>
            <p:nvPr/>
          </p:nvSpPr>
          <p:spPr>
            <a:xfrm>
              <a:off x="11888665" y="64595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white"/>
                </a:solidFill>
                <a:effectLst/>
                <a:uLnTx/>
                <a:uFillTx/>
                <a:latin typeface="メイリオ"/>
                <a:ea typeface="メイリオ"/>
                <a:cs typeface="+mn-cs"/>
              </a:endParaRPr>
            </a:p>
          </p:txBody>
        </p:sp>
        <p:sp>
          <p:nvSpPr>
            <p:cNvPr id="260" name="Oval 262">
              <a:extLst>
                <a:ext uri="{FF2B5EF4-FFF2-40B4-BE49-F238E27FC236}">
                  <a16:creationId xmlns="" xmlns:a16="http://schemas.microsoft.com/office/drawing/2014/main" id="{2D6AD92A-A18E-4EBF-B359-BBE6A9E5142A}"/>
                </a:ext>
              </a:extLst>
            </p:cNvPr>
            <p:cNvSpPr/>
            <p:nvPr/>
          </p:nvSpPr>
          <p:spPr>
            <a:xfrm>
              <a:off x="11934458" y="64595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white"/>
                </a:solidFill>
                <a:effectLst/>
                <a:uLnTx/>
                <a:uFillTx/>
                <a:latin typeface="メイリオ"/>
                <a:ea typeface="メイリオ"/>
                <a:cs typeface="+mn-cs"/>
              </a:endParaRPr>
            </a:p>
          </p:txBody>
        </p:sp>
        <p:sp>
          <p:nvSpPr>
            <p:cNvPr id="261" name="Oval 263">
              <a:extLst>
                <a:ext uri="{FF2B5EF4-FFF2-40B4-BE49-F238E27FC236}">
                  <a16:creationId xmlns="" xmlns:a16="http://schemas.microsoft.com/office/drawing/2014/main" id="{2D48CDA9-2D3B-42B4-8297-DE5CA382A4ED}"/>
                </a:ext>
              </a:extLst>
            </p:cNvPr>
            <p:cNvSpPr/>
            <p:nvPr/>
          </p:nvSpPr>
          <p:spPr>
            <a:xfrm>
              <a:off x="11980252" y="64595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white"/>
                </a:solidFill>
                <a:effectLst/>
                <a:uLnTx/>
                <a:uFillTx/>
                <a:latin typeface="メイリオ"/>
                <a:ea typeface="メイリオ"/>
                <a:cs typeface="+mn-cs"/>
              </a:endParaRPr>
            </a:p>
          </p:txBody>
        </p:sp>
        <p:sp>
          <p:nvSpPr>
            <p:cNvPr id="262" name="Oval 264">
              <a:extLst>
                <a:ext uri="{FF2B5EF4-FFF2-40B4-BE49-F238E27FC236}">
                  <a16:creationId xmlns="" xmlns:a16="http://schemas.microsoft.com/office/drawing/2014/main" id="{7767A2B3-0978-41D3-AFA2-E83A13755954}"/>
                </a:ext>
              </a:extLst>
            </p:cNvPr>
            <p:cNvSpPr/>
            <p:nvPr/>
          </p:nvSpPr>
          <p:spPr>
            <a:xfrm>
              <a:off x="12026045" y="64595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white"/>
                </a:solidFill>
                <a:effectLst/>
                <a:uLnTx/>
                <a:uFillTx/>
                <a:latin typeface="メイリオ"/>
                <a:ea typeface="メイリオ"/>
                <a:cs typeface="+mn-cs"/>
              </a:endParaRPr>
            </a:p>
          </p:txBody>
        </p:sp>
        <p:sp>
          <p:nvSpPr>
            <p:cNvPr id="263" name="Oval 265">
              <a:extLst>
                <a:ext uri="{FF2B5EF4-FFF2-40B4-BE49-F238E27FC236}">
                  <a16:creationId xmlns="" xmlns:a16="http://schemas.microsoft.com/office/drawing/2014/main" id="{F1D0F0EF-B34E-4587-B8FE-CD579E47E56E}"/>
                </a:ext>
              </a:extLst>
            </p:cNvPr>
            <p:cNvSpPr/>
            <p:nvPr/>
          </p:nvSpPr>
          <p:spPr>
            <a:xfrm>
              <a:off x="12071838" y="64595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white"/>
                </a:solidFill>
                <a:effectLst/>
                <a:uLnTx/>
                <a:uFillTx/>
                <a:latin typeface="メイリオ"/>
                <a:ea typeface="メイリオ"/>
                <a:cs typeface="+mn-cs"/>
              </a:endParaRPr>
            </a:p>
          </p:txBody>
        </p:sp>
        <p:sp>
          <p:nvSpPr>
            <p:cNvPr id="264" name="Oval 266">
              <a:extLst>
                <a:ext uri="{FF2B5EF4-FFF2-40B4-BE49-F238E27FC236}">
                  <a16:creationId xmlns="" xmlns:a16="http://schemas.microsoft.com/office/drawing/2014/main" id="{4835D21D-BCBA-4E35-8935-3ED8BAEAEF93}"/>
                </a:ext>
              </a:extLst>
            </p:cNvPr>
            <p:cNvSpPr/>
            <p:nvPr/>
          </p:nvSpPr>
          <p:spPr>
            <a:xfrm>
              <a:off x="11751285" y="6505736"/>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white"/>
                </a:solidFill>
                <a:effectLst/>
                <a:uLnTx/>
                <a:uFillTx/>
                <a:latin typeface="メイリオ"/>
                <a:ea typeface="メイリオ"/>
                <a:cs typeface="+mn-cs"/>
              </a:endParaRPr>
            </a:p>
          </p:txBody>
        </p:sp>
        <p:sp>
          <p:nvSpPr>
            <p:cNvPr id="265" name="Oval 267">
              <a:extLst>
                <a:ext uri="{FF2B5EF4-FFF2-40B4-BE49-F238E27FC236}">
                  <a16:creationId xmlns="" xmlns:a16="http://schemas.microsoft.com/office/drawing/2014/main" id="{0243EF4B-1786-4220-9218-A185836F9FA4}"/>
                </a:ext>
              </a:extLst>
            </p:cNvPr>
            <p:cNvSpPr/>
            <p:nvPr/>
          </p:nvSpPr>
          <p:spPr>
            <a:xfrm>
              <a:off x="11797078" y="6505736"/>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white"/>
                </a:solidFill>
                <a:effectLst/>
                <a:uLnTx/>
                <a:uFillTx/>
                <a:latin typeface="メイリオ"/>
                <a:ea typeface="メイリオ"/>
                <a:cs typeface="+mn-cs"/>
              </a:endParaRPr>
            </a:p>
          </p:txBody>
        </p:sp>
        <p:sp>
          <p:nvSpPr>
            <p:cNvPr id="266" name="Oval 268">
              <a:extLst>
                <a:ext uri="{FF2B5EF4-FFF2-40B4-BE49-F238E27FC236}">
                  <a16:creationId xmlns="" xmlns:a16="http://schemas.microsoft.com/office/drawing/2014/main" id="{58A59FA2-CF4F-4926-B7AC-86913BC8229D}"/>
                </a:ext>
              </a:extLst>
            </p:cNvPr>
            <p:cNvSpPr/>
            <p:nvPr/>
          </p:nvSpPr>
          <p:spPr>
            <a:xfrm>
              <a:off x="12026045" y="6505736"/>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white"/>
                </a:solidFill>
                <a:effectLst/>
                <a:uLnTx/>
                <a:uFillTx/>
                <a:latin typeface="メイリオ"/>
                <a:ea typeface="メイリオ"/>
                <a:cs typeface="+mn-cs"/>
              </a:endParaRPr>
            </a:p>
          </p:txBody>
        </p:sp>
        <p:sp>
          <p:nvSpPr>
            <p:cNvPr id="267" name="Oval 269">
              <a:extLst>
                <a:ext uri="{FF2B5EF4-FFF2-40B4-BE49-F238E27FC236}">
                  <a16:creationId xmlns="" xmlns:a16="http://schemas.microsoft.com/office/drawing/2014/main" id="{2B41B63A-9AF8-4F3D-B767-BEEF1D06CE05}"/>
                </a:ext>
              </a:extLst>
            </p:cNvPr>
            <p:cNvSpPr/>
            <p:nvPr/>
          </p:nvSpPr>
          <p:spPr>
            <a:xfrm>
              <a:off x="12071838" y="6505736"/>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white"/>
                </a:solidFill>
                <a:effectLst/>
                <a:uLnTx/>
                <a:uFillTx/>
                <a:latin typeface="メイリオ"/>
                <a:ea typeface="メイリオ"/>
                <a:cs typeface="+mn-cs"/>
              </a:endParaRPr>
            </a:p>
          </p:txBody>
        </p:sp>
        <p:sp>
          <p:nvSpPr>
            <p:cNvPr id="268" name="Oval 270">
              <a:extLst>
                <a:ext uri="{FF2B5EF4-FFF2-40B4-BE49-F238E27FC236}">
                  <a16:creationId xmlns="" xmlns:a16="http://schemas.microsoft.com/office/drawing/2014/main" id="{B1A45ECF-D916-419E-A934-22ACCA410773}"/>
                </a:ext>
              </a:extLst>
            </p:cNvPr>
            <p:cNvSpPr/>
            <p:nvPr/>
          </p:nvSpPr>
          <p:spPr>
            <a:xfrm>
              <a:off x="11751285" y="6551902"/>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white"/>
                </a:solidFill>
                <a:effectLst/>
                <a:uLnTx/>
                <a:uFillTx/>
                <a:latin typeface="メイリオ"/>
                <a:ea typeface="メイリオ"/>
                <a:cs typeface="+mn-cs"/>
              </a:endParaRPr>
            </a:p>
          </p:txBody>
        </p:sp>
        <p:sp>
          <p:nvSpPr>
            <p:cNvPr id="269" name="Oval 271">
              <a:extLst>
                <a:ext uri="{FF2B5EF4-FFF2-40B4-BE49-F238E27FC236}">
                  <a16:creationId xmlns="" xmlns:a16="http://schemas.microsoft.com/office/drawing/2014/main" id="{9C94E9A6-679C-453F-917C-845B73AC8727}"/>
                </a:ext>
              </a:extLst>
            </p:cNvPr>
            <p:cNvSpPr/>
            <p:nvPr/>
          </p:nvSpPr>
          <p:spPr>
            <a:xfrm>
              <a:off x="11797078" y="6551902"/>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white"/>
                </a:solidFill>
                <a:effectLst/>
                <a:uLnTx/>
                <a:uFillTx/>
                <a:latin typeface="メイリオ"/>
                <a:ea typeface="メイリオ"/>
                <a:cs typeface="+mn-cs"/>
              </a:endParaRPr>
            </a:p>
          </p:txBody>
        </p:sp>
        <p:sp>
          <p:nvSpPr>
            <p:cNvPr id="270" name="Oval 272">
              <a:extLst>
                <a:ext uri="{FF2B5EF4-FFF2-40B4-BE49-F238E27FC236}">
                  <a16:creationId xmlns="" xmlns:a16="http://schemas.microsoft.com/office/drawing/2014/main" id="{85DE4665-5C97-45EE-B626-229306C845E8}"/>
                </a:ext>
              </a:extLst>
            </p:cNvPr>
            <p:cNvSpPr/>
            <p:nvPr/>
          </p:nvSpPr>
          <p:spPr>
            <a:xfrm>
              <a:off x="12026045" y="6551902"/>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white"/>
                </a:solidFill>
                <a:effectLst/>
                <a:uLnTx/>
                <a:uFillTx/>
                <a:latin typeface="メイリオ"/>
                <a:ea typeface="メイリオ"/>
                <a:cs typeface="+mn-cs"/>
              </a:endParaRPr>
            </a:p>
          </p:txBody>
        </p:sp>
        <p:sp>
          <p:nvSpPr>
            <p:cNvPr id="271" name="Oval 273">
              <a:extLst>
                <a:ext uri="{FF2B5EF4-FFF2-40B4-BE49-F238E27FC236}">
                  <a16:creationId xmlns="" xmlns:a16="http://schemas.microsoft.com/office/drawing/2014/main" id="{8FF7D294-31F3-48BC-AA78-C864BDDDDD79}"/>
                </a:ext>
              </a:extLst>
            </p:cNvPr>
            <p:cNvSpPr/>
            <p:nvPr/>
          </p:nvSpPr>
          <p:spPr>
            <a:xfrm>
              <a:off x="12071838" y="6551902"/>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white"/>
                </a:solidFill>
                <a:effectLst/>
                <a:uLnTx/>
                <a:uFillTx/>
                <a:latin typeface="メイリオ"/>
                <a:ea typeface="メイリオ"/>
                <a:cs typeface="+mn-cs"/>
              </a:endParaRPr>
            </a:p>
          </p:txBody>
        </p:sp>
        <p:sp>
          <p:nvSpPr>
            <p:cNvPr id="272" name="Oval 274">
              <a:extLst>
                <a:ext uri="{FF2B5EF4-FFF2-40B4-BE49-F238E27FC236}">
                  <a16:creationId xmlns="" xmlns:a16="http://schemas.microsoft.com/office/drawing/2014/main" id="{C66F596B-0ECD-4D39-9A2F-5553302C235C}"/>
                </a:ext>
              </a:extLst>
            </p:cNvPr>
            <p:cNvSpPr/>
            <p:nvPr/>
          </p:nvSpPr>
          <p:spPr>
            <a:xfrm>
              <a:off x="11751285" y="65980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white"/>
                </a:solidFill>
                <a:effectLst/>
                <a:uLnTx/>
                <a:uFillTx/>
                <a:latin typeface="メイリオ"/>
                <a:ea typeface="メイリオ"/>
                <a:cs typeface="+mn-cs"/>
              </a:endParaRPr>
            </a:p>
          </p:txBody>
        </p:sp>
        <p:sp>
          <p:nvSpPr>
            <p:cNvPr id="273" name="Oval 275">
              <a:extLst>
                <a:ext uri="{FF2B5EF4-FFF2-40B4-BE49-F238E27FC236}">
                  <a16:creationId xmlns="" xmlns:a16="http://schemas.microsoft.com/office/drawing/2014/main" id="{96772C12-F00B-4133-A0C0-C3C4C324EC85}"/>
                </a:ext>
              </a:extLst>
            </p:cNvPr>
            <p:cNvSpPr/>
            <p:nvPr/>
          </p:nvSpPr>
          <p:spPr>
            <a:xfrm>
              <a:off x="11797078" y="65980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white"/>
                </a:solidFill>
                <a:effectLst/>
                <a:uLnTx/>
                <a:uFillTx/>
                <a:latin typeface="メイリオ"/>
                <a:ea typeface="メイリオ"/>
                <a:cs typeface="+mn-cs"/>
              </a:endParaRPr>
            </a:p>
          </p:txBody>
        </p:sp>
        <p:sp>
          <p:nvSpPr>
            <p:cNvPr id="274" name="Oval 276">
              <a:extLst>
                <a:ext uri="{FF2B5EF4-FFF2-40B4-BE49-F238E27FC236}">
                  <a16:creationId xmlns="" xmlns:a16="http://schemas.microsoft.com/office/drawing/2014/main" id="{1E983999-F059-46C4-9470-6AC47E4B70E1}"/>
                </a:ext>
              </a:extLst>
            </p:cNvPr>
            <p:cNvSpPr/>
            <p:nvPr/>
          </p:nvSpPr>
          <p:spPr>
            <a:xfrm>
              <a:off x="12026045" y="65980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white"/>
                </a:solidFill>
                <a:effectLst/>
                <a:uLnTx/>
                <a:uFillTx/>
                <a:latin typeface="メイリオ"/>
                <a:ea typeface="メイリオ"/>
                <a:cs typeface="+mn-cs"/>
              </a:endParaRPr>
            </a:p>
          </p:txBody>
        </p:sp>
        <p:sp>
          <p:nvSpPr>
            <p:cNvPr id="275" name="Oval 277">
              <a:extLst>
                <a:ext uri="{FF2B5EF4-FFF2-40B4-BE49-F238E27FC236}">
                  <a16:creationId xmlns="" xmlns:a16="http://schemas.microsoft.com/office/drawing/2014/main" id="{2A831C73-D73D-4331-A3B5-8F024ECA045C}"/>
                </a:ext>
              </a:extLst>
            </p:cNvPr>
            <p:cNvSpPr/>
            <p:nvPr/>
          </p:nvSpPr>
          <p:spPr>
            <a:xfrm>
              <a:off x="12071838" y="65980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white"/>
                </a:solidFill>
                <a:effectLst/>
                <a:uLnTx/>
                <a:uFillTx/>
                <a:latin typeface="メイリオ"/>
                <a:ea typeface="メイリオ"/>
                <a:cs typeface="+mn-cs"/>
              </a:endParaRPr>
            </a:p>
          </p:txBody>
        </p:sp>
        <p:sp>
          <p:nvSpPr>
            <p:cNvPr id="276" name="Oval 278">
              <a:extLst>
                <a:ext uri="{FF2B5EF4-FFF2-40B4-BE49-F238E27FC236}">
                  <a16:creationId xmlns="" xmlns:a16="http://schemas.microsoft.com/office/drawing/2014/main" id="{2F5D7AB5-6431-4E78-983D-7F018A7BD54C}"/>
                </a:ext>
              </a:extLst>
            </p:cNvPr>
            <p:cNvSpPr/>
            <p:nvPr/>
          </p:nvSpPr>
          <p:spPr>
            <a:xfrm>
              <a:off x="11751285" y="6644236"/>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white"/>
                </a:solidFill>
                <a:effectLst/>
                <a:uLnTx/>
                <a:uFillTx/>
                <a:latin typeface="メイリオ"/>
                <a:ea typeface="メイリオ"/>
                <a:cs typeface="+mn-cs"/>
              </a:endParaRPr>
            </a:p>
          </p:txBody>
        </p:sp>
        <p:sp>
          <p:nvSpPr>
            <p:cNvPr id="277" name="Oval 279">
              <a:extLst>
                <a:ext uri="{FF2B5EF4-FFF2-40B4-BE49-F238E27FC236}">
                  <a16:creationId xmlns="" xmlns:a16="http://schemas.microsoft.com/office/drawing/2014/main" id="{7D205B0F-3B9D-4AF9-B8D0-D8D31B237791}"/>
                </a:ext>
              </a:extLst>
            </p:cNvPr>
            <p:cNvSpPr/>
            <p:nvPr/>
          </p:nvSpPr>
          <p:spPr>
            <a:xfrm>
              <a:off x="11797078" y="6644236"/>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white"/>
                </a:solidFill>
                <a:effectLst/>
                <a:uLnTx/>
                <a:uFillTx/>
                <a:latin typeface="メイリオ"/>
                <a:ea typeface="メイリオ"/>
                <a:cs typeface="+mn-cs"/>
              </a:endParaRPr>
            </a:p>
          </p:txBody>
        </p:sp>
        <p:sp>
          <p:nvSpPr>
            <p:cNvPr id="278" name="Oval 280">
              <a:extLst>
                <a:ext uri="{FF2B5EF4-FFF2-40B4-BE49-F238E27FC236}">
                  <a16:creationId xmlns="" xmlns:a16="http://schemas.microsoft.com/office/drawing/2014/main" id="{EB26A21C-4F58-48A0-984F-721CCA7CE28D}"/>
                </a:ext>
              </a:extLst>
            </p:cNvPr>
            <p:cNvSpPr/>
            <p:nvPr/>
          </p:nvSpPr>
          <p:spPr>
            <a:xfrm>
              <a:off x="12026045" y="6644236"/>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white"/>
                </a:solidFill>
                <a:effectLst/>
                <a:uLnTx/>
                <a:uFillTx/>
                <a:latin typeface="メイリオ"/>
                <a:ea typeface="メイリオ"/>
                <a:cs typeface="+mn-cs"/>
              </a:endParaRPr>
            </a:p>
          </p:txBody>
        </p:sp>
        <p:sp>
          <p:nvSpPr>
            <p:cNvPr id="279" name="Oval 281">
              <a:extLst>
                <a:ext uri="{FF2B5EF4-FFF2-40B4-BE49-F238E27FC236}">
                  <a16:creationId xmlns="" xmlns:a16="http://schemas.microsoft.com/office/drawing/2014/main" id="{FEE14CE0-B54F-439B-AA72-07256FA2936F}"/>
                </a:ext>
              </a:extLst>
            </p:cNvPr>
            <p:cNvSpPr/>
            <p:nvPr/>
          </p:nvSpPr>
          <p:spPr>
            <a:xfrm>
              <a:off x="12071838" y="6644236"/>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white"/>
                </a:solidFill>
                <a:effectLst/>
                <a:uLnTx/>
                <a:uFillTx/>
                <a:latin typeface="メイリオ"/>
                <a:ea typeface="メイリオ"/>
                <a:cs typeface="+mn-cs"/>
              </a:endParaRPr>
            </a:p>
          </p:txBody>
        </p:sp>
        <p:sp>
          <p:nvSpPr>
            <p:cNvPr id="280" name="Oval 282">
              <a:extLst>
                <a:ext uri="{FF2B5EF4-FFF2-40B4-BE49-F238E27FC236}">
                  <a16:creationId xmlns="" xmlns:a16="http://schemas.microsoft.com/office/drawing/2014/main" id="{13D6F0C9-23FA-47C4-8FB2-68FCD61BEABF}"/>
                </a:ext>
              </a:extLst>
            </p:cNvPr>
            <p:cNvSpPr/>
            <p:nvPr/>
          </p:nvSpPr>
          <p:spPr>
            <a:xfrm>
              <a:off x="11751285" y="6690403"/>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white"/>
                </a:solidFill>
                <a:effectLst/>
                <a:uLnTx/>
                <a:uFillTx/>
                <a:latin typeface="メイリオ"/>
                <a:ea typeface="メイリオ"/>
                <a:cs typeface="+mn-cs"/>
              </a:endParaRPr>
            </a:p>
          </p:txBody>
        </p:sp>
        <p:sp>
          <p:nvSpPr>
            <p:cNvPr id="281" name="Oval 283">
              <a:extLst>
                <a:ext uri="{FF2B5EF4-FFF2-40B4-BE49-F238E27FC236}">
                  <a16:creationId xmlns="" xmlns:a16="http://schemas.microsoft.com/office/drawing/2014/main" id="{881B2D90-0091-4D24-B7A9-6BC4DEF03232}"/>
                </a:ext>
              </a:extLst>
            </p:cNvPr>
            <p:cNvSpPr/>
            <p:nvPr/>
          </p:nvSpPr>
          <p:spPr>
            <a:xfrm>
              <a:off x="11797078" y="6690403"/>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white"/>
                </a:solidFill>
                <a:effectLst/>
                <a:uLnTx/>
                <a:uFillTx/>
                <a:latin typeface="メイリオ"/>
                <a:ea typeface="メイリオ"/>
                <a:cs typeface="+mn-cs"/>
              </a:endParaRPr>
            </a:p>
          </p:txBody>
        </p:sp>
        <p:sp>
          <p:nvSpPr>
            <p:cNvPr id="282" name="Oval 284">
              <a:extLst>
                <a:ext uri="{FF2B5EF4-FFF2-40B4-BE49-F238E27FC236}">
                  <a16:creationId xmlns="" xmlns:a16="http://schemas.microsoft.com/office/drawing/2014/main" id="{F1C8E4E6-5502-4EAC-8EC8-016EBE4200E1}"/>
                </a:ext>
              </a:extLst>
            </p:cNvPr>
            <p:cNvSpPr/>
            <p:nvPr/>
          </p:nvSpPr>
          <p:spPr>
            <a:xfrm>
              <a:off x="11842872" y="6690403"/>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white"/>
                </a:solidFill>
                <a:effectLst/>
                <a:uLnTx/>
                <a:uFillTx/>
                <a:latin typeface="メイリオ"/>
                <a:ea typeface="メイリオ"/>
                <a:cs typeface="+mn-cs"/>
              </a:endParaRPr>
            </a:p>
          </p:txBody>
        </p:sp>
        <p:sp>
          <p:nvSpPr>
            <p:cNvPr id="283" name="Oval 285">
              <a:extLst>
                <a:ext uri="{FF2B5EF4-FFF2-40B4-BE49-F238E27FC236}">
                  <a16:creationId xmlns="" xmlns:a16="http://schemas.microsoft.com/office/drawing/2014/main" id="{E8D8437B-2693-4EB9-8D22-33AABB66DCD5}"/>
                </a:ext>
              </a:extLst>
            </p:cNvPr>
            <p:cNvSpPr/>
            <p:nvPr/>
          </p:nvSpPr>
          <p:spPr>
            <a:xfrm>
              <a:off x="11888665" y="6690403"/>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white"/>
                </a:solidFill>
                <a:effectLst/>
                <a:uLnTx/>
                <a:uFillTx/>
                <a:latin typeface="メイリオ"/>
                <a:ea typeface="メイリオ"/>
                <a:cs typeface="+mn-cs"/>
              </a:endParaRPr>
            </a:p>
          </p:txBody>
        </p:sp>
        <p:sp>
          <p:nvSpPr>
            <p:cNvPr id="284" name="Oval 286">
              <a:extLst>
                <a:ext uri="{FF2B5EF4-FFF2-40B4-BE49-F238E27FC236}">
                  <a16:creationId xmlns="" xmlns:a16="http://schemas.microsoft.com/office/drawing/2014/main" id="{0BAFC8BD-19EA-4D4A-B982-1A990F8FDDDD}"/>
                </a:ext>
              </a:extLst>
            </p:cNvPr>
            <p:cNvSpPr/>
            <p:nvPr/>
          </p:nvSpPr>
          <p:spPr>
            <a:xfrm>
              <a:off x="11934458" y="6690403"/>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white"/>
                </a:solidFill>
                <a:effectLst/>
                <a:uLnTx/>
                <a:uFillTx/>
                <a:latin typeface="メイリオ"/>
                <a:ea typeface="メイリオ"/>
                <a:cs typeface="+mn-cs"/>
              </a:endParaRPr>
            </a:p>
          </p:txBody>
        </p:sp>
        <p:sp>
          <p:nvSpPr>
            <p:cNvPr id="285" name="Oval 287">
              <a:extLst>
                <a:ext uri="{FF2B5EF4-FFF2-40B4-BE49-F238E27FC236}">
                  <a16:creationId xmlns="" xmlns:a16="http://schemas.microsoft.com/office/drawing/2014/main" id="{EF221191-528F-49A8-B9C4-2E1EB67A99EF}"/>
                </a:ext>
              </a:extLst>
            </p:cNvPr>
            <p:cNvSpPr/>
            <p:nvPr/>
          </p:nvSpPr>
          <p:spPr>
            <a:xfrm>
              <a:off x="11980252" y="6690403"/>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white"/>
                </a:solidFill>
                <a:effectLst/>
                <a:uLnTx/>
                <a:uFillTx/>
                <a:latin typeface="メイリオ"/>
                <a:ea typeface="メイリオ"/>
                <a:cs typeface="+mn-cs"/>
              </a:endParaRPr>
            </a:p>
          </p:txBody>
        </p:sp>
        <p:sp>
          <p:nvSpPr>
            <p:cNvPr id="286" name="Oval 288">
              <a:extLst>
                <a:ext uri="{FF2B5EF4-FFF2-40B4-BE49-F238E27FC236}">
                  <a16:creationId xmlns="" xmlns:a16="http://schemas.microsoft.com/office/drawing/2014/main" id="{BB8B04D8-B6A4-4622-A244-C1FAF3C87CA6}"/>
                </a:ext>
              </a:extLst>
            </p:cNvPr>
            <p:cNvSpPr/>
            <p:nvPr/>
          </p:nvSpPr>
          <p:spPr>
            <a:xfrm>
              <a:off x="12026045" y="6690403"/>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white"/>
                </a:solidFill>
                <a:effectLst/>
                <a:uLnTx/>
                <a:uFillTx/>
                <a:latin typeface="メイリオ"/>
                <a:ea typeface="メイリオ"/>
                <a:cs typeface="+mn-cs"/>
              </a:endParaRPr>
            </a:p>
          </p:txBody>
        </p:sp>
        <p:sp>
          <p:nvSpPr>
            <p:cNvPr id="287" name="Oval 289">
              <a:extLst>
                <a:ext uri="{FF2B5EF4-FFF2-40B4-BE49-F238E27FC236}">
                  <a16:creationId xmlns="" xmlns:a16="http://schemas.microsoft.com/office/drawing/2014/main" id="{537FFAC1-1467-4D7F-BDCF-878FA50B2A4C}"/>
                </a:ext>
              </a:extLst>
            </p:cNvPr>
            <p:cNvSpPr/>
            <p:nvPr/>
          </p:nvSpPr>
          <p:spPr>
            <a:xfrm>
              <a:off x="12071838" y="6690403"/>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white"/>
                </a:solidFill>
                <a:effectLst/>
                <a:uLnTx/>
                <a:uFillTx/>
                <a:latin typeface="メイリオ"/>
                <a:ea typeface="メイリオ"/>
                <a:cs typeface="+mn-cs"/>
              </a:endParaRPr>
            </a:p>
          </p:txBody>
        </p:sp>
        <p:sp>
          <p:nvSpPr>
            <p:cNvPr id="288" name="Oval 290">
              <a:extLst>
                <a:ext uri="{FF2B5EF4-FFF2-40B4-BE49-F238E27FC236}">
                  <a16:creationId xmlns="" xmlns:a16="http://schemas.microsoft.com/office/drawing/2014/main" id="{4690BD3B-CA29-4C03-BE57-024BD32EE0FE}"/>
                </a:ext>
              </a:extLst>
            </p:cNvPr>
            <p:cNvSpPr/>
            <p:nvPr/>
          </p:nvSpPr>
          <p:spPr>
            <a:xfrm>
              <a:off x="11751285" y="67365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white"/>
                </a:solidFill>
                <a:effectLst/>
                <a:uLnTx/>
                <a:uFillTx/>
                <a:latin typeface="メイリオ"/>
                <a:ea typeface="メイリオ"/>
                <a:cs typeface="+mn-cs"/>
              </a:endParaRPr>
            </a:p>
          </p:txBody>
        </p:sp>
        <p:sp>
          <p:nvSpPr>
            <p:cNvPr id="289" name="Oval 291">
              <a:extLst>
                <a:ext uri="{FF2B5EF4-FFF2-40B4-BE49-F238E27FC236}">
                  <a16:creationId xmlns="" xmlns:a16="http://schemas.microsoft.com/office/drawing/2014/main" id="{FA83875E-A003-4E1B-841D-21944B7C9C3D}"/>
                </a:ext>
              </a:extLst>
            </p:cNvPr>
            <p:cNvSpPr/>
            <p:nvPr/>
          </p:nvSpPr>
          <p:spPr>
            <a:xfrm>
              <a:off x="11797078" y="67365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white"/>
                </a:solidFill>
                <a:effectLst/>
                <a:uLnTx/>
                <a:uFillTx/>
                <a:latin typeface="メイリオ"/>
                <a:ea typeface="メイリオ"/>
                <a:cs typeface="+mn-cs"/>
              </a:endParaRPr>
            </a:p>
          </p:txBody>
        </p:sp>
        <p:sp>
          <p:nvSpPr>
            <p:cNvPr id="290" name="Oval 292">
              <a:extLst>
                <a:ext uri="{FF2B5EF4-FFF2-40B4-BE49-F238E27FC236}">
                  <a16:creationId xmlns="" xmlns:a16="http://schemas.microsoft.com/office/drawing/2014/main" id="{A63FFC54-CB90-4BC5-909A-D140247D639B}"/>
                </a:ext>
              </a:extLst>
            </p:cNvPr>
            <p:cNvSpPr/>
            <p:nvPr/>
          </p:nvSpPr>
          <p:spPr>
            <a:xfrm>
              <a:off x="11842872" y="67365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white"/>
                </a:solidFill>
                <a:effectLst/>
                <a:uLnTx/>
                <a:uFillTx/>
                <a:latin typeface="メイリオ"/>
                <a:ea typeface="メイリオ"/>
                <a:cs typeface="+mn-cs"/>
              </a:endParaRPr>
            </a:p>
          </p:txBody>
        </p:sp>
        <p:sp>
          <p:nvSpPr>
            <p:cNvPr id="291" name="Oval 293">
              <a:extLst>
                <a:ext uri="{FF2B5EF4-FFF2-40B4-BE49-F238E27FC236}">
                  <a16:creationId xmlns="" xmlns:a16="http://schemas.microsoft.com/office/drawing/2014/main" id="{7D914A69-378C-4DDE-844F-43B0E0919B07}"/>
                </a:ext>
              </a:extLst>
            </p:cNvPr>
            <p:cNvSpPr/>
            <p:nvPr/>
          </p:nvSpPr>
          <p:spPr>
            <a:xfrm>
              <a:off x="11888665" y="67365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white"/>
                </a:solidFill>
                <a:effectLst/>
                <a:uLnTx/>
                <a:uFillTx/>
                <a:latin typeface="メイリオ"/>
                <a:ea typeface="メイリオ"/>
                <a:cs typeface="+mn-cs"/>
              </a:endParaRPr>
            </a:p>
          </p:txBody>
        </p:sp>
        <p:sp>
          <p:nvSpPr>
            <p:cNvPr id="292" name="Oval 294">
              <a:extLst>
                <a:ext uri="{FF2B5EF4-FFF2-40B4-BE49-F238E27FC236}">
                  <a16:creationId xmlns="" xmlns:a16="http://schemas.microsoft.com/office/drawing/2014/main" id="{4275DF76-F317-4802-96AF-9C254DFA0947}"/>
                </a:ext>
              </a:extLst>
            </p:cNvPr>
            <p:cNvSpPr/>
            <p:nvPr/>
          </p:nvSpPr>
          <p:spPr>
            <a:xfrm>
              <a:off x="11934458" y="67365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white"/>
                </a:solidFill>
                <a:effectLst/>
                <a:uLnTx/>
                <a:uFillTx/>
                <a:latin typeface="メイリオ"/>
                <a:ea typeface="メイリオ"/>
                <a:cs typeface="+mn-cs"/>
              </a:endParaRPr>
            </a:p>
          </p:txBody>
        </p:sp>
        <p:sp>
          <p:nvSpPr>
            <p:cNvPr id="293" name="Oval 295">
              <a:extLst>
                <a:ext uri="{FF2B5EF4-FFF2-40B4-BE49-F238E27FC236}">
                  <a16:creationId xmlns="" xmlns:a16="http://schemas.microsoft.com/office/drawing/2014/main" id="{50CD69E6-75ED-4D8E-BF51-635E8DDCC1E1}"/>
                </a:ext>
              </a:extLst>
            </p:cNvPr>
            <p:cNvSpPr/>
            <p:nvPr/>
          </p:nvSpPr>
          <p:spPr>
            <a:xfrm>
              <a:off x="11980252" y="67365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white"/>
                </a:solidFill>
                <a:effectLst/>
                <a:uLnTx/>
                <a:uFillTx/>
                <a:latin typeface="メイリオ"/>
                <a:ea typeface="メイリオ"/>
                <a:cs typeface="+mn-cs"/>
              </a:endParaRPr>
            </a:p>
          </p:txBody>
        </p:sp>
        <p:sp>
          <p:nvSpPr>
            <p:cNvPr id="294" name="Oval 296">
              <a:extLst>
                <a:ext uri="{FF2B5EF4-FFF2-40B4-BE49-F238E27FC236}">
                  <a16:creationId xmlns="" xmlns:a16="http://schemas.microsoft.com/office/drawing/2014/main" id="{18F9C6F5-FDF8-4CB2-8F2D-00D282B90943}"/>
                </a:ext>
              </a:extLst>
            </p:cNvPr>
            <p:cNvSpPr/>
            <p:nvPr/>
          </p:nvSpPr>
          <p:spPr>
            <a:xfrm>
              <a:off x="12026045" y="67365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white"/>
                </a:solidFill>
                <a:effectLst/>
                <a:uLnTx/>
                <a:uFillTx/>
                <a:latin typeface="メイリオ"/>
                <a:ea typeface="メイリオ"/>
                <a:cs typeface="+mn-cs"/>
              </a:endParaRPr>
            </a:p>
          </p:txBody>
        </p:sp>
        <p:sp>
          <p:nvSpPr>
            <p:cNvPr id="295" name="Oval 297">
              <a:extLst>
                <a:ext uri="{FF2B5EF4-FFF2-40B4-BE49-F238E27FC236}">
                  <a16:creationId xmlns="" xmlns:a16="http://schemas.microsoft.com/office/drawing/2014/main" id="{2AACC260-6420-468B-8A13-0FAFE82BFEB0}"/>
                </a:ext>
              </a:extLst>
            </p:cNvPr>
            <p:cNvSpPr/>
            <p:nvPr/>
          </p:nvSpPr>
          <p:spPr>
            <a:xfrm>
              <a:off x="12071838" y="6736569"/>
              <a:ext cx="15387" cy="153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white"/>
                </a:solidFill>
                <a:effectLst/>
                <a:uLnTx/>
                <a:uFillTx/>
                <a:latin typeface="メイリオ"/>
                <a:ea typeface="メイリオ"/>
                <a:cs typeface="+mn-cs"/>
              </a:endParaRPr>
            </a:p>
          </p:txBody>
        </p:sp>
      </p:grpSp>
      <p:pic>
        <p:nvPicPr>
          <p:cNvPr id="296" name="Picture 2" descr="C:\Users\HaLT15\Desktop\FPT Software Doc.png">
            <a:extLst>
              <a:ext uri="{FF2B5EF4-FFF2-40B4-BE49-F238E27FC236}">
                <a16:creationId xmlns="" xmlns:a16="http://schemas.microsoft.com/office/drawing/2014/main" id="{B6D6410E-4F84-4370-9277-5D874442DAFC}"/>
              </a:ext>
            </a:extLst>
          </p:cNvPr>
          <p:cNvPicPr>
            <a:picLocks noChangeAspect="1" noChangeArrowheads="1"/>
          </p:cNvPicPr>
          <p:nvPr/>
        </p:nvPicPr>
        <p:blipFill rotWithShape="1">
          <a:blip r:embed="rId26" cstate="email">
            <a:extLst>
              <a:ext uri="{28A0092B-C50C-407E-A947-70E740481C1C}">
                <a14:useLocalDpi xmlns:a14="http://schemas.microsoft.com/office/drawing/2010/main"/>
              </a:ext>
            </a:extLst>
          </a:blip>
          <a:srcRect/>
          <a:stretch/>
        </p:blipFill>
        <p:spPr bwMode="auto">
          <a:xfrm>
            <a:off x="11400032" y="297716"/>
            <a:ext cx="596154" cy="3776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183451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5" r:id="rId24"/>
  </p:sldLayoutIdLst>
  <p:hf hdr="0" ftr="0" dt="0"/>
  <p:txStyles>
    <p:titleStyle>
      <a:lvl1pPr algn="l" defTabSz="914400" rtl="0" eaLnBrk="1" latinLnBrk="0" hangingPunct="1">
        <a:lnSpc>
          <a:spcPct val="90000"/>
        </a:lnSpc>
        <a:spcBef>
          <a:spcPct val="0"/>
        </a:spcBef>
        <a:buNone/>
        <a:defRPr kumimoji="1" sz="3200" b="1" kern="1200">
          <a:solidFill>
            <a:srgbClr val="020673"/>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rgbClr val="020673"/>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rgbClr val="020673"/>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rgbClr val="020673"/>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rgbClr val="020673"/>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rgbClr val="02067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3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hyperlink" Target="https://www.aut.upt.ro/~pal-stefan.murvay/teaching/nes/Lecture_05_CAN-FD.pdf"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hyperlink" Target="https://cdn.vector.com/cms/content/know-how/can/Slides/CAN_FD_Introduction_EN.pdf"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jpeg"/><Relationship Id="rId1" Type="http://schemas.openxmlformats.org/officeDocument/2006/relationships/slideLayout" Target="../slideLayouts/slideLayout24.xml"/><Relationship Id="rId4" Type="http://schemas.openxmlformats.org/officeDocument/2006/relationships/image" Target="../media/image46.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583200" y="3250800"/>
            <a:ext cx="9638486" cy="536400"/>
          </a:xfrm>
        </p:spPr>
        <p:txBody>
          <a:bodyPr>
            <a:noAutofit/>
          </a:bodyPr>
          <a:lstStyle/>
          <a:p>
            <a:r>
              <a:rPr lang="en-US" altLang="ja-JP" sz="3600" b="0" dirty="0">
                <a:latin typeface="Adobe Fan Heiti Std B" panose="020B0700000000000000" pitchFamily="34" charset="-128"/>
                <a:ea typeface="Adobe Fan Heiti Std B" panose="020B0700000000000000" pitchFamily="34" charset="-128"/>
              </a:rPr>
              <a:t>Lesson 4</a:t>
            </a:r>
          </a:p>
        </p:txBody>
      </p:sp>
      <p:sp>
        <p:nvSpPr>
          <p:cNvPr id="3" name="Subtitle 2"/>
          <p:cNvSpPr>
            <a:spLocks noGrp="1"/>
          </p:cNvSpPr>
          <p:nvPr>
            <p:ph type="subTitle" idx="1"/>
          </p:nvPr>
        </p:nvSpPr>
        <p:spPr/>
        <p:txBody>
          <a:bodyPr>
            <a:normAutofit/>
          </a:bodyPr>
          <a:lstStyle/>
          <a:p>
            <a:r>
              <a:rPr lang="en-US" i="1" dirty="0">
                <a:latin typeface="Adobe Fan Heiti Std B" panose="020B0700000000000000" pitchFamily="34" charset="-128"/>
                <a:ea typeface="Adobe Fan Heiti Std B" panose="020B0700000000000000" pitchFamily="34" charset="-128"/>
              </a:rPr>
              <a:t>CAN Advance Topic</a:t>
            </a:r>
          </a:p>
        </p:txBody>
      </p:sp>
    </p:spTree>
    <p:extLst>
      <p:ext uri="{BB962C8B-B14F-4D97-AF65-F5344CB8AC3E}">
        <p14:creationId xmlns:p14="http://schemas.microsoft.com/office/powerpoint/2010/main" val="6750168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8FB857C-5B9E-AAC3-349C-D0FAB7F5D5B5}"/>
              </a:ext>
            </a:extLst>
          </p:cNvPr>
          <p:cNvSpPr>
            <a:spLocks noGrp="1"/>
          </p:cNvSpPr>
          <p:nvPr>
            <p:ph type="title"/>
          </p:nvPr>
        </p:nvSpPr>
        <p:spPr/>
        <p:txBody>
          <a:bodyPr/>
          <a:lstStyle/>
          <a:p>
            <a:r>
              <a:rPr lang="en-US" dirty="0"/>
              <a:t>CAN Error - topic</a:t>
            </a:r>
          </a:p>
        </p:txBody>
      </p:sp>
      <p:sp>
        <p:nvSpPr>
          <p:cNvPr id="4" name="Slide Number Placeholder 3">
            <a:extLst>
              <a:ext uri="{FF2B5EF4-FFF2-40B4-BE49-F238E27FC236}">
                <a16:creationId xmlns="" xmlns:a16="http://schemas.microsoft.com/office/drawing/2014/main" id="{55BAE365-2777-4AF0-DD85-8CEDDF00473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0BA25E-489A-43A2-BA69-DDC0C2E28705}" type="slidenum">
              <a:rPr kumimoji="1" lang="ja-JP" altLang="en-US" sz="1200" b="0" i="0" u="none" strike="noStrike" kern="1200" cap="none" spc="0" normalizeH="0" baseline="0" noProof="0" smtClean="0">
                <a:ln>
                  <a:noFill/>
                </a:ln>
                <a:solidFill>
                  <a:prstClr val="black">
                    <a:tint val="75000"/>
                  </a:prstClr>
                </a:solidFill>
                <a:effectLst/>
                <a:uLnTx/>
                <a:uFillTx/>
                <a:latin typeface="メイリオ"/>
                <a:ea typeface="メイリオ"/>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1" lang="ja-JP" altLang="en-US" sz="1200" b="0" i="0" u="none" strike="noStrike" kern="1200" cap="none" spc="0" normalizeH="0" baseline="0" noProof="0">
              <a:ln>
                <a:noFill/>
              </a:ln>
              <a:solidFill>
                <a:prstClr val="black">
                  <a:tint val="75000"/>
                </a:prstClr>
              </a:solidFill>
              <a:effectLst/>
              <a:uLnTx/>
              <a:uFillTx/>
              <a:latin typeface="メイリオ"/>
              <a:ea typeface="メイリオ"/>
              <a:cs typeface="+mn-cs"/>
            </a:endParaRPr>
          </a:p>
        </p:txBody>
      </p:sp>
      <p:sp>
        <p:nvSpPr>
          <p:cNvPr id="5" name="Rectangle 4"/>
          <p:cNvSpPr/>
          <p:nvPr/>
        </p:nvSpPr>
        <p:spPr>
          <a:xfrm>
            <a:off x="144149" y="1081371"/>
            <a:ext cx="5531707" cy="523220"/>
          </a:xfrm>
          <a:prstGeom prst="rect">
            <a:avLst/>
          </a:prstGeom>
          <a:solidFill>
            <a:srgbClr val="FFC000"/>
          </a:solidFill>
        </p:spPr>
        <p:txBody>
          <a:bodyPr wrap="none">
            <a:spAutoFit/>
          </a:bodyPr>
          <a:lstStyle/>
          <a:p>
            <a:r>
              <a:rPr lang="en-US" sz="2800" dirty="0"/>
              <a:t>2. Bit Stuffing Error [Receiver]</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82989" y="1217728"/>
            <a:ext cx="4268289" cy="52915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144149" y="2505670"/>
            <a:ext cx="6096000" cy="923330"/>
          </a:xfrm>
          <a:prstGeom prst="rect">
            <a:avLst/>
          </a:prstGeom>
        </p:spPr>
        <p:txBody>
          <a:bodyPr>
            <a:spAutoFit/>
          </a:bodyPr>
          <a:lstStyle/>
          <a:p>
            <a:r>
              <a:rPr lang="en-US" dirty="0"/>
              <a:t>Following the bit stuffing process, if more than five consecutive bits of the same level occur on the Bus, a "Stuff Error" is </a:t>
            </a:r>
            <a:r>
              <a:rPr lang="en-US" dirty="0" err="1"/>
              <a:t>signalled</a:t>
            </a:r>
            <a:r>
              <a:rPr lang="en-US" dirty="0"/>
              <a:t>.</a:t>
            </a:r>
          </a:p>
        </p:txBody>
      </p:sp>
    </p:spTree>
    <p:extLst>
      <p:ext uri="{BB962C8B-B14F-4D97-AF65-F5344CB8AC3E}">
        <p14:creationId xmlns:p14="http://schemas.microsoft.com/office/powerpoint/2010/main" val="4687800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8FB857C-5B9E-AAC3-349C-D0FAB7F5D5B5}"/>
              </a:ext>
            </a:extLst>
          </p:cNvPr>
          <p:cNvSpPr>
            <a:spLocks noGrp="1"/>
          </p:cNvSpPr>
          <p:nvPr>
            <p:ph type="title"/>
          </p:nvPr>
        </p:nvSpPr>
        <p:spPr/>
        <p:txBody>
          <a:bodyPr/>
          <a:lstStyle/>
          <a:p>
            <a:r>
              <a:rPr lang="en-US" dirty="0"/>
              <a:t>CAN Error - topic</a:t>
            </a:r>
          </a:p>
        </p:txBody>
      </p:sp>
      <p:sp>
        <p:nvSpPr>
          <p:cNvPr id="4" name="Slide Number Placeholder 3">
            <a:extLst>
              <a:ext uri="{FF2B5EF4-FFF2-40B4-BE49-F238E27FC236}">
                <a16:creationId xmlns="" xmlns:a16="http://schemas.microsoft.com/office/drawing/2014/main" id="{55BAE365-2777-4AF0-DD85-8CEDDF00473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0BA25E-489A-43A2-BA69-DDC0C2E28705}" type="slidenum">
              <a:rPr kumimoji="1" lang="ja-JP" altLang="en-US" sz="1200" b="0" i="0" u="none" strike="noStrike" kern="1200" cap="none" spc="0" normalizeH="0" baseline="0" noProof="0" smtClean="0">
                <a:ln>
                  <a:noFill/>
                </a:ln>
                <a:solidFill>
                  <a:prstClr val="black">
                    <a:tint val="75000"/>
                  </a:prstClr>
                </a:solidFill>
                <a:effectLst/>
                <a:uLnTx/>
                <a:uFillTx/>
                <a:latin typeface="メイリオ"/>
                <a:ea typeface="メイリオ"/>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1" lang="ja-JP" altLang="en-US" sz="1200" b="0" i="0" u="none" strike="noStrike" kern="1200" cap="none" spc="0" normalizeH="0" baseline="0" noProof="0">
              <a:ln>
                <a:noFill/>
              </a:ln>
              <a:solidFill>
                <a:prstClr val="black">
                  <a:tint val="75000"/>
                </a:prstClr>
              </a:solidFill>
              <a:effectLst/>
              <a:uLnTx/>
              <a:uFillTx/>
              <a:latin typeface="メイリオ"/>
              <a:ea typeface="メイリオ"/>
              <a:cs typeface="+mn-cs"/>
            </a:endParaRPr>
          </a:p>
        </p:txBody>
      </p:sp>
      <p:sp>
        <p:nvSpPr>
          <p:cNvPr id="5" name="Rectangle 4"/>
          <p:cNvSpPr/>
          <p:nvPr/>
        </p:nvSpPr>
        <p:spPr>
          <a:xfrm>
            <a:off x="144149" y="1081371"/>
            <a:ext cx="8469306" cy="523220"/>
          </a:xfrm>
          <a:prstGeom prst="rect">
            <a:avLst/>
          </a:prstGeom>
          <a:solidFill>
            <a:srgbClr val="FFC000"/>
          </a:solidFill>
        </p:spPr>
        <p:txBody>
          <a:bodyPr wrap="none">
            <a:spAutoFit/>
          </a:bodyPr>
          <a:lstStyle/>
          <a:p>
            <a:r>
              <a:rPr lang="en-US" sz="2800" dirty="0"/>
              <a:t>3</a:t>
            </a:r>
            <a:r>
              <a:rPr lang="en-US" sz="2800" dirty="0" smtClean="0"/>
              <a:t>. </a:t>
            </a:r>
            <a:r>
              <a:rPr lang="en-US" sz="2800" dirty="0"/>
              <a:t>ACK Error (Acknowledgement) [Transmitter]</a:t>
            </a:r>
          </a:p>
        </p:txBody>
      </p:sp>
      <p:sp>
        <p:nvSpPr>
          <p:cNvPr id="3" name="Rectangle 2"/>
          <p:cNvSpPr/>
          <p:nvPr/>
        </p:nvSpPr>
        <p:spPr>
          <a:xfrm>
            <a:off x="144149" y="2136339"/>
            <a:ext cx="6096000" cy="2585323"/>
          </a:xfrm>
          <a:prstGeom prst="rect">
            <a:avLst/>
          </a:prstGeom>
        </p:spPr>
        <p:txBody>
          <a:bodyPr>
            <a:spAutoFit/>
          </a:bodyPr>
          <a:lstStyle/>
          <a:p>
            <a:r>
              <a:rPr lang="en-US" dirty="0"/>
              <a:t>The transmitting node send a 15 bit CRC value onto the Bus. The receiving node then calculates a 15-bit number based on the payload it receives on its own. Then it compares it to the CRC delimiter it received as part of the message. If the received CRC does not match with the calculated code, the receiver knows that the 8 bytes of the payload were corrupted or modified during transmission, known as CRC Error.</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02106" y="1604591"/>
            <a:ext cx="3590925" cy="4914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358933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8FB857C-5B9E-AAC3-349C-D0FAB7F5D5B5}"/>
              </a:ext>
            </a:extLst>
          </p:cNvPr>
          <p:cNvSpPr>
            <a:spLocks noGrp="1"/>
          </p:cNvSpPr>
          <p:nvPr>
            <p:ph type="title"/>
          </p:nvPr>
        </p:nvSpPr>
        <p:spPr/>
        <p:txBody>
          <a:bodyPr/>
          <a:lstStyle/>
          <a:p>
            <a:r>
              <a:rPr lang="en-US" dirty="0"/>
              <a:t>CAN Error - topic</a:t>
            </a:r>
          </a:p>
        </p:txBody>
      </p:sp>
      <p:sp>
        <p:nvSpPr>
          <p:cNvPr id="4" name="Slide Number Placeholder 3">
            <a:extLst>
              <a:ext uri="{FF2B5EF4-FFF2-40B4-BE49-F238E27FC236}">
                <a16:creationId xmlns="" xmlns:a16="http://schemas.microsoft.com/office/drawing/2014/main" id="{55BAE365-2777-4AF0-DD85-8CEDDF00473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0BA25E-489A-43A2-BA69-DDC0C2E28705}" type="slidenum">
              <a:rPr kumimoji="1" lang="ja-JP" altLang="en-US" sz="1200" b="0" i="0" u="none" strike="noStrike" kern="1200" cap="none" spc="0" normalizeH="0" baseline="0" noProof="0" smtClean="0">
                <a:ln>
                  <a:noFill/>
                </a:ln>
                <a:solidFill>
                  <a:prstClr val="black">
                    <a:tint val="75000"/>
                  </a:prstClr>
                </a:solidFill>
                <a:effectLst/>
                <a:uLnTx/>
                <a:uFillTx/>
                <a:latin typeface="メイリオ"/>
                <a:ea typeface="メイリオ"/>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1" lang="ja-JP" altLang="en-US" sz="1200" b="0" i="0" u="none" strike="noStrike" kern="1200" cap="none" spc="0" normalizeH="0" baseline="0" noProof="0">
              <a:ln>
                <a:noFill/>
              </a:ln>
              <a:solidFill>
                <a:prstClr val="black">
                  <a:tint val="75000"/>
                </a:prstClr>
              </a:solidFill>
              <a:effectLst/>
              <a:uLnTx/>
              <a:uFillTx/>
              <a:latin typeface="メイリオ"/>
              <a:ea typeface="メイリオ"/>
              <a:cs typeface="+mn-cs"/>
            </a:endParaRPr>
          </a:p>
        </p:txBody>
      </p:sp>
      <p:sp>
        <p:nvSpPr>
          <p:cNvPr id="5" name="Rectangle 4"/>
          <p:cNvSpPr/>
          <p:nvPr/>
        </p:nvSpPr>
        <p:spPr>
          <a:xfrm>
            <a:off x="144149" y="1081371"/>
            <a:ext cx="9166164" cy="523220"/>
          </a:xfrm>
          <a:prstGeom prst="rect">
            <a:avLst/>
          </a:prstGeom>
          <a:solidFill>
            <a:srgbClr val="FFC000"/>
          </a:solidFill>
        </p:spPr>
        <p:txBody>
          <a:bodyPr wrap="none">
            <a:spAutoFit/>
          </a:bodyPr>
          <a:lstStyle/>
          <a:p>
            <a:r>
              <a:rPr lang="en-US" sz="2800" dirty="0"/>
              <a:t>4</a:t>
            </a:r>
            <a:r>
              <a:rPr lang="en-US" sz="2800" dirty="0" smtClean="0"/>
              <a:t>. </a:t>
            </a:r>
            <a:r>
              <a:rPr lang="en-US" sz="2800" dirty="0"/>
              <a:t>CRC Error (Cyclic Redundancy Check) [Receiver]</a:t>
            </a:r>
          </a:p>
        </p:txBody>
      </p:sp>
      <p:sp>
        <p:nvSpPr>
          <p:cNvPr id="3" name="Rectangle 2"/>
          <p:cNvSpPr/>
          <p:nvPr/>
        </p:nvSpPr>
        <p:spPr>
          <a:xfrm>
            <a:off x="144149" y="2358406"/>
            <a:ext cx="6096000" cy="1754326"/>
          </a:xfrm>
          <a:prstGeom prst="rect">
            <a:avLst/>
          </a:prstGeom>
        </p:spPr>
        <p:txBody>
          <a:bodyPr>
            <a:spAutoFit/>
          </a:bodyPr>
          <a:lstStyle/>
          <a:p>
            <a:r>
              <a:rPr lang="en-US" dirty="0"/>
              <a:t>The ACK bit is a defined recessive "1" (transmitted by the transmitter node), and the reply from the receiver is a defined dominant "0". But, if that is not the case and the transmitter does not receive a dominant acknowledgement bit in reply, it is termed ACK Error.</a:t>
            </a: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29728" y="1584235"/>
            <a:ext cx="3657600" cy="501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730870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8FB857C-5B9E-AAC3-349C-D0FAB7F5D5B5}"/>
              </a:ext>
            </a:extLst>
          </p:cNvPr>
          <p:cNvSpPr>
            <a:spLocks noGrp="1"/>
          </p:cNvSpPr>
          <p:nvPr>
            <p:ph type="title"/>
          </p:nvPr>
        </p:nvSpPr>
        <p:spPr/>
        <p:txBody>
          <a:bodyPr/>
          <a:lstStyle/>
          <a:p>
            <a:r>
              <a:rPr lang="en-US" dirty="0"/>
              <a:t>CAN Error - topic</a:t>
            </a:r>
          </a:p>
        </p:txBody>
      </p:sp>
      <p:sp>
        <p:nvSpPr>
          <p:cNvPr id="4" name="Slide Number Placeholder 3">
            <a:extLst>
              <a:ext uri="{FF2B5EF4-FFF2-40B4-BE49-F238E27FC236}">
                <a16:creationId xmlns="" xmlns:a16="http://schemas.microsoft.com/office/drawing/2014/main" id="{55BAE365-2777-4AF0-DD85-8CEDDF00473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0BA25E-489A-43A2-BA69-DDC0C2E28705}" type="slidenum">
              <a:rPr kumimoji="1" lang="ja-JP" altLang="en-US" sz="1200" b="0" i="0" u="none" strike="noStrike" kern="1200" cap="none" spc="0" normalizeH="0" baseline="0" noProof="0" smtClean="0">
                <a:ln>
                  <a:noFill/>
                </a:ln>
                <a:solidFill>
                  <a:prstClr val="black">
                    <a:tint val="75000"/>
                  </a:prstClr>
                </a:solidFill>
                <a:effectLst/>
                <a:uLnTx/>
                <a:uFillTx/>
                <a:latin typeface="メイリオ"/>
                <a:ea typeface="メイリオ"/>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1" lang="ja-JP" altLang="en-US" sz="1200" b="0" i="0" u="none" strike="noStrike" kern="1200" cap="none" spc="0" normalizeH="0" baseline="0" noProof="0">
              <a:ln>
                <a:noFill/>
              </a:ln>
              <a:solidFill>
                <a:prstClr val="black">
                  <a:tint val="75000"/>
                </a:prstClr>
              </a:solidFill>
              <a:effectLst/>
              <a:uLnTx/>
              <a:uFillTx/>
              <a:latin typeface="メイリオ"/>
              <a:ea typeface="メイリオ"/>
              <a:cs typeface="+mn-cs"/>
            </a:endParaRPr>
          </a:p>
        </p:txBody>
      </p:sp>
      <p:sp>
        <p:nvSpPr>
          <p:cNvPr id="5" name="Rectangle 4"/>
          <p:cNvSpPr/>
          <p:nvPr/>
        </p:nvSpPr>
        <p:spPr>
          <a:xfrm>
            <a:off x="144149" y="1081371"/>
            <a:ext cx="4481804" cy="523220"/>
          </a:xfrm>
          <a:prstGeom prst="rect">
            <a:avLst/>
          </a:prstGeom>
          <a:solidFill>
            <a:srgbClr val="FFC000"/>
          </a:solidFill>
        </p:spPr>
        <p:txBody>
          <a:bodyPr wrap="none">
            <a:spAutoFit/>
          </a:bodyPr>
          <a:lstStyle/>
          <a:p>
            <a:r>
              <a:rPr lang="en-US" sz="2800" dirty="0"/>
              <a:t>5</a:t>
            </a:r>
            <a:r>
              <a:rPr lang="en-US" sz="2800" dirty="0" smtClean="0"/>
              <a:t>. </a:t>
            </a:r>
            <a:r>
              <a:rPr lang="en-US" sz="2800" dirty="0"/>
              <a:t>Form Error [Receiver]</a:t>
            </a:r>
          </a:p>
        </p:txBody>
      </p:sp>
      <p:sp>
        <p:nvSpPr>
          <p:cNvPr id="3" name="Rectangle 2"/>
          <p:cNvSpPr/>
          <p:nvPr/>
        </p:nvSpPr>
        <p:spPr>
          <a:xfrm>
            <a:off x="144149" y="2230794"/>
            <a:ext cx="6096000" cy="3416320"/>
          </a:xfrm>
          <a:prstGeom prst="rect">
            <a:avLst/>
          </a:prstGeom>
        </p:spPr>
        <p:txBody>
          <a:bodyPr>
            <a:spAutoFit/>
          </a:bodyPr>
          <a:lstStyle/>
          <a:p>
            <a:r>
              <a:rPr lang="en-US" dirty="0"/>
              <a:t>this refers to the fixed form of the field.  Form check checks the CAN frame sent/received for a standard format. Violation of fixed bit format results in a Form Error. E.g. </a:t>
            </a:r>
            <a:r>
              <a:rPr lang="en-US" dirty="0">
                <a:solidFill>
                  <a:srgbClr val="FF0000"/>
                </a:solidFill>
              </a:rPr>
              <a:t>CRCD, ACKD, EOF </a:t>
            </a:r>
            <a:r>
              <a:rPr lang="en-US" dirty="0"/>
              <a:t>have to be recessive bits, and the presence of any dominant bit will automatically be treated as a Form Error. Also, delimiter bits must come at a predefined place so that the form of the CAN frame is maintained; if the receiver fails to find delimiter bits at a proper place, this also generates a Form Error Frame. In this case, the fixed forms of the fields will have to be retransmitted.</a:t>
            </a: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98955" y="1342981"/>
            <a:ext cx="3343275" cy="4705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442224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8FB857C-5B9E-AAC3-349C-D0FAB7F5D5B5}"/>
              </a:ext>
            </a:extLst>
          </p:cNvPr>
          <p:cNvSpPr>
            <a:spLocks noGrp="1"/>
          </p:cNvSpPr>
          <p:nvPr>
            <p:ph type="title"/>
          </p:nvPr>
        </p:nvSpPr>
        <p:spPr/>
        <p:txBody>
          <a:bodyPr/>
          <a:lstStyle/>
          <a:p>
            <a:r>
              <a:rPr lang="en-US" dirty="0"/>
              <a:t>CAN Error - topic</a:t>
            </a:r>
          </a:p>
        </p:txBody>
      </p:sp>
      <p:sp>
        <p:nvSpPr>
          <p:cNvPr id="4" name="Slide Number Placeholder 3">
            <a:extLst>
              <a:ext uri="{FF2B5EF4-FFF2-40B4-BE49-F238E27FC236}">
                <a16:creationId xmlns="" xmlns:a16="http://schemas.microsoft.com/office/drawing/2014/main" id="{55BAE365-2777-4AF0-DD85-8CEDDF00473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0BA25E-489A-43A2-BA69-DDC0C2E28705}" type="slidenum">
              <a:rPr kumimoji="1" lang="ja-JP" altLang="en-US" sz="1200" b="0" i="0" u="none" strike="noStrike" kern="1200" cap="none" spc="0" normalizeH="0" baseline="0" noProof="0" smtClean="0">
                <a:ln>
                  <a:noFill/>
                </a:ln>
                <a:solidFill>
                  <a:prstClr val="black">
                    <a:tint val="75000"/>
                  </a:prstClr>
                </a:solidFill>
                <a:effectLst/>
                <a:uLnTx/>
                <a:uFillTx/>
                <a:latin typeface="メイリオ"/>
                <a:ea typeface="メイリオ"/>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1" lang="ja-JP" altLang="en-US" sz="1200" b="0" i="0" u="none" strike="noStrike" kern="1200" cap="none" spc="0" normalizeH="0" baseline="0" noProof="0">
              <a:ln>
                <a:noFill/>
              </a:ln>
              <a:solidFill>
                <a:prstClr val="black">
                  <a:tint val="75000"/>
                </a:prstClr>
              </a:solidFill>
              <a:effectLst/>
              <a:uLnTx/>
              <a:uFillTx/>
              <a:latin typeface="メイリオ"/>
              <a:ea typeface="メイリオ"/>
              <a:cs typeface="+mn-cs"/>
            </a:endParaRPr>
          </a:p>
        </p:txBody>
      </p:sp>
      <p:sp>
        <p:nvSpPr>
          <p:cNvPr id="5" name="Rectangle 4"/>
          <p:cNvSpPr/>
          <p:nvPr/>
        </p:nvSpPr>
        <p:spPr>
          <a:xfrm>
            <a:off x="144149" y="1081371"/>
            <a:ext cx="4481804" cy="523220"/>
          </a:xfrm>
          <a:prstGeom prst="rect">
            <a:avLst/>
          </a:prstGeom>
          <a:solidFill>
            <a:srgbClr val="FFC000"/>
          </a:solidFill>
        </p:spPr>
        <p:txBody>
          <a:bodyPr wrap="none">
            <a:spAutoFit/>
          </a:bodyPr>
          <a:lstStyle/>
          <a:p>
            <a:r>
              <a:rPr lang="en-US" sz="2800" dirty="0"/>
              <a:t>5</a:t>
            </a:r>
            <a:r>
              <a:rPr lang="en-US" sz="2800" dirty="0" smtClean="0"/>
              <a:t>. </a:t>
            </a:r>
            <a:r>
              <a:rPr lang="en-US" sz="2800" dirty="0"/>
              <a:t>Form Error [Receiver]</a:t>
            </a:r>
          </a:p>
        </p:txBody>
      </p:sp>
      <p:pic>
        <p:nvPicPr>
          <p:cNvPr id="7" name="Google Shape;1376;p29"/>
          <p:cNvPicPr preferRelativeResize="0"/>
          <p:nvPr/>
        </p:nvPicPr>
        <p:blipFill rotWithShape="1">
          <a:blip r:embed="rId3">
            <a:alphaModFix/>
          </a:blip>
          <a:srcRect/>
          <a:stretch/>
        </p:blipFill>
        <p:spPr>
          <a:xfrm>
            <a:off x="659757" y="1956122"/>
            <a:ext cx="10498238" cy="4514126"/>
          </a:xfrm>
          <a:prstGeom prst="rect">
            <a:avLst/>
          </a:prstGeom>
          <a:noFill/>
          <a:ln>
            <a:noFill/>
          </a:ln>
        </p:spPr>
      </p:pic>
    </p:spTree>
    <p:extLst>
      <p:ext uri="{BB962C8B-B14F-4D97-AF65-F5344CB8AC3E}">
        <p14:creationId xmlns:p14="http://schemas.microsoft.com/office/powerpoint/2010/main" val="8502938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8FB857C-5B9E-AAC3-349C-D0FAB7F5D5B5}"/>
              </a:ext>
            </a:extLst>
          </p:cNvPr>
          <p:cNvSpPr>
            <a:spLocks noGrp="1"/>
          </p:cNvSpPr>
          <p:nvPr>
            <p:ph type="title"/>
          </p:nvPr>
        </p:nvSpPr>
        <p:spPr/>
        <p:txBody>
          <a:bodyPr/>
          <a:lstStyle/>
          <a:p>
            <a:r>
              <a:rPr lang="en-US" dirty="0"/>
              <a:t>CAN Error - topic</a:t>
            </a:r>
          </a:p>
        </p:txBody>
      </p:sp>
      <p:sp>
        <p:nvSpPr>
          <p:cNvPr id="3" name="Content Placeholder 2">
            <a:extLst>
              <a:ext uri="{FF2B5EF4-FFF2-40B4-BE49-F238E27FC236}">
                <a16:creationId xmlns="" xmlns:a16="http://schemas.microsoft.com/office/drawing/2014/main" id="{17D08190-6861-E184-6602-E2F833753155}"/>
              </a:ext>
            </a:extLst>
          </p:cNvPr>
          <p:cNvSpPr>
            <a:spLocks noGrp="1"/>
          </p:cNvSpPr>
          <p:nvPr>
            <p:ph idx="1"/>
          </p:nvPr>
        </p:nvSpPr>
        <p:spPr/>
        <p:txBody>
          <a:bodyPr/>
          <a:lstStyle/>
          <a:p>
            <a:r>
              <a:rPr lang="en-US" dirty="0" smtClean="0"/>
              <a:t>Explain </a:t>
            </a:r>
            <a:r>
              <a:rPr lang="en-US" dirty="0"/>
              <a:t>Error Frame Format. How to form a complete Error Frame </a:t>
            </a:r>
            <a:r>
              <a:rPr lang="en-US" dirty="0" smtClean="0"/>
              <a:t>format</a:t>
            </a:r>
            <a:endParaRPr lang="en-US" dirty="0"/>
          </a:p>
        </p:txBody>
      </p:sp>
      <p:sp>
        <p:nvSpPr>
          <p:cNvPr id="4" name="Slide Number Placeholder 3">
            <a:extLst>
              <a:ext uri="{FF2B5EF4-FFF2-40B4-BE49-F238E27FC236}">
                <a16:creationId xmlns="" xmlns:a16="http://schemas.microsoft.com/office/drawing/2014/main" id="{55BAE365-2777-4AF0-DD85-8CEDDF00473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0BA25E-489A-43A2-BA69-DDC0C2E28705}" type="slidenum">
              <a:rPr kumimoji="1" lang="ja-JP" altLang="en-US" sz="1200" b="0" i="0" u="none" strike="noStrike" kern="1200" cap="none" spc="0" normalizeH="0" baseline="0" noProof="0" smtClean="0">
                <a:ln>
                  <a:noFill/>
                </a:ln>
                <a:solidFill>
                  <a:prstClr val="black">
                    <a:tint val="75000"/>
                  </a:prstClr>
                </a:solidFill>
                <a:effectLst/>
                <a:uLnTx/>
                <a:uFillTx/>
                <a:latin typeface="メイリオ"/>
                <a:ea typeface="メイリオ"/>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1" lang="ja-JP" altLang="en-US" sz="1200" b="0" i="0" u="none" strike="noStrike" kern="1200" cap="none" spc="0" normalizeH="0" baseline="0" noProof="0">
              <a:ln>
                <a:noFill/>
              </a:ln>
              <a:solidFill>
                <a:prstClr val="black">
                  <a:tint val="75000"/>
                </a:prstClr>
              </a:solidFill>
              <a:effectLst/>
              <a:uLnTx/>
              <a:uFillTx/>
              <a:latin typeface="メイリオ"/>
              <a:ea typeface="メイリオ"/>
              <a:cs typeface="+mn-cs"/>
            </a:endParaRP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7593" y="2029887"/>
            <a:ext cx="10488359" cy="37364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2753772" y="6128707"/>
            <a:ext cx="6096000" cy="246221"/>
          </a:xfrm>
          <a:prstGeom prst="rect">
            <a:avLst/>
          </a:prstGeom>
        </p:spPr>
        <p:txBody>
          <a:bodyPr>
            <a:spAutoFit/>
          </a:bodyPr>
          <a:lstStyle/>
          <a:p>
            <a:r>
              <a:rPr lang="en-US" sz="1000" dirty="0"/>
              <a:t>https://</a:t>
            </a:r>
            <a:r>
              <a:rPr lang="en-US" sz="1000" dirty="0" err="1"/>
              <a:t>hocdienoto.com</a:t>
            </a:r>
            <a:r>
              <a:rPr lang="en-US" sz="1000" dirty="0"/>
              <a:t>/hoc-</a:t>
            </a:r>
            <a:r>
              <a:rPr lang="en-US" sz="1000" dirty="0" err="1"/>
              <a:t>mang</a:t>
            </a:r>
            <a:r>
              <a:rPr lang="en-US" sz="1000" dirty="0"/>
              <a:t>-can/</a:t>
            </a:r>
            <a:r>
              <a:rPr lang="en-US" sz="1000" dirty="0" err="1"/>
              <a:t>mang</a:t>
            </a:r>
            <a:r>
              <a:rPr lang="en-US" sz="1000" dirty="0"/>
              <a:t>-can/</a:t>
            </a:r>
            <a:r>
              <a:rPr lang="en-US" sz="1000" dirty="0" err="1"/>
              <a:t>bai</a:t>
            </a:r>
            <a:r>
              <a:rPr lang="en-US" sz="1000" dirty="0"/>
              <a:t>-6-</a:t>
            </a:r>
            <a:r>
              <a:rPr lang="en-US" sz="1000" dirty="0" err="1"/>
              <a:t>tim</a:t>
            </a:r>
            <a:r>
              <a:rPr lang="en-US" sz="1000" dirty="0"/>
              <a:t>-</a:t>
            </a:r>
            <a:r>
              <a:rPr lang="en-US" sz="1000" dirty="0" err="1"/>
              <a:t>hieu</a:t>
            </a:r>
            <a:r>
              <a:rPr lang="en-US" sz="1000" dirty="0"/>
              <a:t>-</a:t>
            </a:r>
            <a:r>
              <a:rPr lang="en-US" sz="1000" dirty="0" err="1"/>
              <a:t>cac</a:t>
            </a:r>
            <a:r>
              <a:rPr lang="en-US" sz="1000" dirty="0"/>
              <a:t>-frame-</a:t>
            </a:r>
            <a:r>
              <a:rPr lang="en-US" sz="1000" dirty="0" err="1"/>
              <a:t>tren</a:t>
            </a:r>
            <a:r>
              <a:rPr lang="en-US" sz="1000" dirty="0"/>
              <a:t>-</a:t>
            </a:r>
            <a:r>
              <a:rPr lang="en-US" sz="1000" dirty="0" err="1"/>
              <a:t>mang</a:t>
            </a:r>
            <a:r>
              <a:rPr lang="en-US" sz="1000" dirty="0"/>
              <a:t>-can/</a:t>
            </a:r>
          </a:p>
        </p:txBody>
      </p:sp>
    </p:spTree>
    <p:extLst>
      <p:ext uri="{BB962C8B-B14F-4D97-AF65-F5344CB8AC3E}">
        <p14:creationId xmlns:p14="http://schemas.microsoft.com/office/powerpoint/2010/main" val="20193040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8FB857C-5B9E-AAC3-349C-D0FAB7F5D5B5}"/>
              </a:ext>
            </a:extLst>
          </p:cNvPr>
          <p:cNvSpPr>
            <a:spLocks noGrp="1"/>
          </p:cNvSpPr>
          <p:nvPr>
            <p:ph type="title"/>
          </p:nvPr>
        </p:nvSpPr>
        <p:spPr/>
        <p:txBody>
          <a:bodyPr/>
          <a:lstStyle/>
          <a:p>
            <a:r>
              <a:rPr lang="en-US" dirty="0"/>
              <a:t>CAN Error - topic</a:t>
            </a:r>
          </a:p>
        </p:txBody>
      </p:sp>
      <p:sp>
        <p:nvSpPr>
          <p:cNvPr id="4" name="Slide Number Placeholder 3">
            <a:extLst>
              <a:ext uri="{FF2B5EF4-FFF2-40B4-BE49-F238E27FC236}">
                <a16:creationId xmlns="" xmlns:a16="http://schemas.microsoft.com/office/drawing/2014/main" id="{55BAE365-2777-4AF0-DD85-8CEDDF00473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0BA25E-489A-43A2-BA69-DDC0C2E28705}" type="slidenum">
              <a:rPr kumimoji="1" lang="ja-JP" altLang="en-US" sz="1200" b="0" i="0" u="none" strike="noStrike" kern="1200" cap="none" spc="0" normalizeH="0" baseline="0" noProof="0" smtClean="0">
                <a:ln>
                  <a:noFill/>
                </a:ln>
                <a:solidFill>
                  <a:prstClr val="black">
                    <a:tint val="75000"/>
                  </a:prstClr>
                </a:solidFill>
                <a:effectLst/>
                <a:uLnTx/>
                <a:uFillTx/>
                <a:latin typeface="メイリオ"/>
                <a:ea typeface="メイリオ"/>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1" lang="ja-JP" altLang="en-US" sz="1200" b="0" i="0" u="none" strike="noStrike" kern="1200" cap="none" spc="0" normalizeH="0" baseline="0" noProof="0">
              <a:ln>
                <a:noFill/>
              </a:ln>
              <a:solidFill>
                <a:prstClr val="black">
                  <a:tint val="75000"/>
                </a:prstClr>
              </a:solidFill>
              <a:effectLst/>
              <a:uLnTx/>
              <a:uFillTx/>
              <a:latin typeface="メイリオ"/>
              <a:ea typeface="メイリオ"/>
              <a:cs typeface="+mn-cs"/>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07058" y="1496332"/>
            <a:ext cx="4508027" cy="27003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550985" y="1476295"/>
            <a:ext cx="6096000" cy="3693319"/>
          </a:xfrm>
          <a:prstGeom prst="rect">
            <a:avLst/>
          </a:prstGeom>
        </p:spPr>
        <p:txBody>
          <a:bodyPr>
            <a:spAutoFit/>
          </a:bodyPr>
          <a:lstStyle/>
          <a:p>
            <a:r>
              <a:rPr lang="vi-VN" b="1" dirty="0"/>
              <a:t>Error Frame (khung lỗi)</a:t>
            </a:r>
          </a:p>
          <a:p>
            <a:r>
              <a:rPr lang="vi-VN" dirty="0"/>
              <a:t>Error Frame là một loại khung đặc biệt khác biệt với các quy tắc định khung của tin nhắn CAN. Nó được truyền đi khi một Node phát hiện ra lỗi và sẽ khiến tất cả các Node khác phát hiện ra lỗi – vì vậy chúng cũng sẽ gửi Error Frame. Sau đó, bộ truyền sẽ tự động cố gắng truyền lại tin nhắn</a:t>
            </a:r>
            <a:r>
              <a:rPr lang="vi-VN" dirty="0" smtClean="0"/>
              <a:t>.</a:t>
            </a:r>
            <a:endParaRPr lang="en-US" dirty="0" smtClean="0"/>
          </a:p>
          <a:p>
            <a:endParaRPr lang="vi-VN" dirty="0"/>
          </a:p>
          <a:p>
            <a:r>
              <a:rPr lang="vi-VN" b="1" dirty="0"/>
              <a:t>Error Frame </a:t>
            </a:r>
            <a:r>
              <a:rPr lang="vi-VN" dirty="0"/>
              <a:t>bao gồm </a:t>
            </a:r>
            <a:r>
              <a:rPr lang="vi-VN" b="1" dirty="0"/>
              <a:t>Error Flag </a:t>
            </a:r>
            <a:r>
              <a:rPr lang="vi-VN" dirty="0"/>
              <a:t>(cờ lỗi) có 6 bit có cùng giá trị và </a:t>
            </a:r>
            <a:r>
              <a:rPr lang="vi-VN" b="1" dirty="0"/>
              <a:t>Error Delimiter </a:t>
            </a:r>
            <a:r>
              <a:rPr lang="vi-VN" dirty="0"/>
              <a:t>là </a:t>
            </a:r>
            <a:r>
              <a:rPr lang="vi-VN" dirty="0">
                <a:solidFill>
                  <a:srgbClr val="FF0000"/>
                </a:solidFill>
              </a:rPr>
              <a:t>8 Recessive Bit</a:t>
            </a:r>
            <a:r>
              <a:rPr lang="vi-VN" dirty="0"/>
              <a:t>. Error Delimiter cung cấp một số khoảng trống trong đó các Node khác trên Bus có thể gửi Error Flag khi chúng phát hiện Error Flag đầu tiên.</a:t>
            </a:r>
          </a:p>
        </p:txBody>
      </p:sp>
      <p:sp>
        <p:nvSpPr>
          <p:cNvPr id="6" name="Rectangle 5"/>
          <p:cNvSpPr/>
          <p:nvPr/>
        </p:nvSpPr>
        <p:spPr>
          <a:xfrm>
            <a:off x="4611075" y="5987534"/>
            <a:ext cx="4071820" cy="369332"/>
          </a:xfrm>
          <a:prstGeom prst="rect">
            <a:avLst/>
          </a:prstGeom>
        </p:spPr>
        <p:txBody>
          <a:bodyPr wrap="none">
            <a:spAutoFit/>
          </a:bodyPr>
          <a:lstStyle/>
          <a:p>
            <a:r>
              <a:rPr lang="en-US" dirty="0"/>
              <a:t>https://mesidas.com/can-canbus/</a:t>
            </a:r>
          </a:p>
        </p:txBody>
      </p:sp>
    </p:spTree>
    <p:extLst>
      <p:ext uri="{BB962C8B-B14F-4D97-AF65-F5344CB8AC3E}">
        <p14:creationId xmlns:p14="http://schemas.microsoft.com/office/powerpoint/2010/main" val="18849643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8FB857C-5B9E-AAC3-349C-D0FAB7F5D5B5}"/>
              </a:ext>
            </a:extLst>
          </p:cNvPr>
          <p:cNvSpPr>
            <a:spLocks noGrp="1"/>
          </p:cNvSpPr>
          <p:nvPr>
            <p:ph type="title"/>
          </p:nvPr>
        </p:nvSpPr>
        <p:spPr/>
        <p:txBody>
          <a:bodyPr/>
          <a:lstStyle/>
          <a:p>
            <a:r>
              <a:rPr lang="en-US" dirty="0"/>
              <a:t>CAN Error - topic</a:t>
            </a:r>
          </a:p>
        </p:txBody>
      </p:sp>
      <p:sp>
        <p:nvSpPr>
          <p:cNvPr id="4" name="Slide Number Placeholder 3">
            <a:extLst>
              <a:ext uri="{FF2B5EF4-FFF2-40B4-BE49-F238E27FC236}">
                <a16:creationId xmlns="" xmlns:a16="http://schemas.microsoft.com/office/drawing/2014/main" id="{55BAE365-2777-4AF0-DD85-8CEDDF00473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0BA25E-489A-43A2-BA69-DDC0C2E28705}" type="slidenum">
              <a:rPr kumimoji="1" lang="ja-JP" altLang="en-US" sz="1200" b="0" i="0" u="none" strike="noStrike" kern="1200" cap="none" spc="0" normalizeH="0" baseline="0" noProof="0" smtClean="0">
                <a:ln>
                  <a:noFill/>
                </a:ln>
                <a:solidFill>
                  <a:prstClr val="black">
                    <a:tint val="75000"/>
                  </a:prstClr>
                </a:solidFill>
                <a:effectLst/>
                <a:uLnTx/>
                <a:uFillTx/>
                <a:latin typeface="メイリオ"/>
                <a:ea typeface="メイリオ"/>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1" lang="ja-JP" altLang="en-US" sz="1200" b="0" i="0" u="none" strike="noStrike" kern="1200" cap="none" spc="0" normalizeH="0" baseline="0" noProof="0">
              <a:ln>
                <a:noFill/>
              </a:ln>
              <a:solidFill>
                <a:prstClr val="black">
                  <a:tint val="75000"/>
                </a:prstClr>
              </a:solidFill>
              <a:effectLst/>
              <a:uLnTx/>
              <a:uFillTx/>
              <a:latin typeface="メイリオ"/>
              <a:ea typeface="メイリオ"/>
              <a:cs typeface="+mn-cs"/>
            </a:endParaRPr>
          </a:p>
        </p:txBody>
      </p:sp>
      <p:sp>
        <p:nvSpPr>
          <p:cNvPr id="6" name="Rectangle 5"/>
          <p:cNvSpPr/>
          <p:nvPr/>
        </p:nvSpPr>
        <p:spPr>
          <a:xfrm>
            <a:off x="597408" y="967847"/>
            <a:ext cx="6096000" cy="923330"/>
          </a:xfrm>
          <a:prstGeom prst="rect">
            <a:avLst/>
          </a:prstGeom>
        </p:spPr>
        <p:txBody>
          <a:bodyPr>
            <a:spAutoFit/>
          </a:bodyPr>
          <a:lstStyle/>
          <a:p>
            <a:pPr fontAlgn="base"/>
            <a:r>
              <a:rPr lang="en-US" b="1" dirty="0"/>
              <a:t>Error States of CAN Bus</a:t>
            </a:r>
            <a:endParaRPr lang="en-US" dirty="0"/>
          </a:p>
          <a:p>
            <a:pPr fontAlgn="base"/>
            <a:r>
              <a:rPr lang="en-US" dirty="0"/>
              <a:t>Depending on the specific error count, a CAN controller handles the switching of the error state.</a:t>
            </a:r>
            <a:endParaRPr lang="en-US" b="0" i="0" dirty="0">
              <a:effectLst/>
            </a:endParaRPr>
          </a:p>
        </p:txBody>
      </p:sp>
      <p:pic>
        <p:nvPicPr>
          <p:cNvPr id="1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1394" y="3093484"/>
            <a:ext cx="4508027" cy="27003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r="55369" b="37795"/>
          <a:stretch/>
        </p:blipFill>
        <p:spPr bwMode="auto">
          <a:xfrm>
            <a:off x="6916386" y="2588373"/>
            <a:ext cx="4778904" cy="32054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557078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8FB857C-5B9E-AAC3-349C-D0FAB7F5D5B5}"/>
              </a:ext>
            </a:extLst>
          </p:cNvPr>
          <p:cNvSpPr>
            <a:spLocks noGrp="1"/>
          </p:cNvSpPr>
          <p:nvPr>
            <p:ph type="title"/>
          </p:nvPr>
        </p:nvSpPr>
        <p:spPr/>
        <p:txBody>
          <a:bodyPr/>
          <a:lstStyle/>
          <a:p>
            <a:r>
              <a:rPr lang="en-US" dirty="0"/>
              <a:t>CAN Error - topic</a:t>
            </a:r>
          </a:p>
        </p:txBody>
      </p:sp>
      <p:sp>
        <p:nvSpPr>
          <p:cNvPr id="4" name="Slide Number Placeholder 3">
            <a:extLst>
              <a:ext uri="{FF2B5EF4-FFF2-40B4-BE49-F238E27FC236}">
                <a16:creationId xmlns="" xmlns:a16="http://schemas.microsoft.com/office/drawing/2014/main" id="{55BAE365-2777-4AF0-DD85-8CEDDF00473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0BA25E-489A-43A2-BA69-DDC0C2E28705}" type="slidenum">
              <a:rPr kumimoji="1" lang="ja-JP" altLang="en-US" sz="1200" b="0" i="0" u="none" strike="noStrike" kern="1200" cap="none" spc="0" normalizeH="0" baseline="0" noProof="0" smtClean="0">
                <a:ln>
                  <a:noFill/>
                </a:ln>
                <a:solidFill>
                  <a:prstClr val="black">
                    <a:tint val="75000"/>
                  </a:prstClr>
                </a:solidFill>
                <a:effectLst/>
                <a:uLnTx/>
                <a:uFillTx/>
                <a:latin typeface="メイリオ"/>
                <a:ea typeface="メイリオ"/>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1" lang="ja-JP" altLang="en-US" sz="1200" b="0" i="0" u="none" strike="noStrike" kern="1200" cap="none" spc="0" normalizeH="0" baseline="0" noProof="0">
              <a:ln>
                <a:noFill/>
              </a:ln>
              <a:solidFill>
                <a:prstClr val="black">
                  <a:tint val="75000"/>
                </a:prstClr>
              </a:solidFill>
              <a:effectLst/>
              <a:uLnTx/>
              <a:uFillTx/>
              <a:latin typeface="メイリオ"/>
              <a:ea typeface="メイリオ"/>
              <a:cs typeface="+mn-cs"/>
            </a:endParaRPr>
          </a:p>
        </p:txBody>
      </p:sp>
      <p:sp>
        <p:nvSpPr>
          <p:cNvPr id="6" name="Rectangle 5"/>
          <p:cNvSpPr/>
          <p:nvPr/>
        </p:nvSpPr>
        <p:spPr>
          <a:xfrm>
            <a:off x="597408" y="967847"/>
            <a:ext cx="6096000" cy="923330"/>
          </a:xfrm>
          <a:prstGeom prst="rect">
            <a:avLst/>
          </a:prstGeom>
        </p:spPr>
        <p:txBody>
          <a:bodyPr>
            <a:spAutoFit/>
          </a:bodyPr>
          <a:lstStyle/>
          <a:p>
            <a:pPr fontAlgn="base"/>
            <a:r>
              <a:rPr lang="en-US" b="1" dirty="0"/>
              <a:t>Error States of CAN Bus</a:t>
            </a:r>
            <a:endParaRPr lang="en-US" dirty="0"/>
          </a:p>
          <a:p>
            <a:pPr fontAlgn="base"/>
            <a:r>
              <a:rPr lang="en-US" dirty="0"/>
              <a:t>Depending on the specific error count, a CAN controller handles the switching of the error state.</a:t>
            </a:r>
            <a:endParaRPr lang="en-US" b="0" i="0" dirty="0">
              <a:effectLst/>
            </a:endParaRPr>
          </a:p>
        </p:txBody>
      </p:sp>
      <p:sp>
        <p:nvSpPr>
          <p:cNvPr id="7" name="Rectangle 6"/>
          <p:cNvSpPr/>
          <p:nvPr/>
        </p:nvSpPr>
        <p:spPr>
          <a:xfrm>
            <a:off x="719328" y="2416755"/>
            <a:ext cx="6096000" cy="2585323"/>
          </a:xfrm>
          <a:prstGeom prst="rect">
            <a:avLst/>
          </a:prstGeom>
        </p:spPr>
        <p:txBody>
          <a:bodyPr>
            <a:spAutoFit/>
          </a:bodyPr>
          <a:lstStyle/>
          <a:p>
            <a:pPr fontAlgn="base"/>
            <a:r>
              <a:rPr lang="en-US" b="1" dirty="0"/>
              <a:t>Error Active</a:t>
            </a:r>
            <a:endParaRPr lang="en-US" dirty="0"/>
          </a:p>
          <a:p>
            <a:pPr fontAlgn="base"/>
            <a:r>
              <a:rPr lang="en-US" dirty="0"/>
              <a:t>A node starts in Error Active mode. CAN controller assumes the normal state Error Active. In this state, the CAN controller sends six dominant bits after detecting an error. When the limit is below TEC[</a:t>
            </a:r>
            <a:r>
              <a:rPr lang="en-US" dirty="0" err="1"/>
              <a:t>NM1</a:t>
            </a:r>
            <a:r>
              <a:rPr lang="en-US" dirty="0"/>
              <a:t>] (</a:t>
            </a:r>
            <a:r>
              <a:rPr lang="en-US" dirty="0" smtClean="0"/>
              <a:t>Transmit </a:t>
            </a:r>
            <a:r>
              <a:rPr lang="en-US" dirty="0"/>
              <a:t>Error Counter) &lt;127 and REC (Receive Error Counter) &lt;127, an Error Active node will transmit Active Error Flags when it detects errors.</a:t>
            </a:r>
            <a:endParaRPr lang="en-US" b="0" i="0" dirty="0">
              <a:effectLst/>
            </a:endParaRPr>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44512" y="2537841"/>
            <a:ext cx="4592574" cy="21107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584684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8FB857C-5B9E-AAC3-349C-D0FAB7F5D5B5}"/>
              </a:ext>
            </a:extLst>
          </p:cNvPr>
          <p:cNvSpPr>
            <a:spLocks noGrp="1"/>
          </p:cNvSpPr>
          <p:nvPr>
            <p:ph type="title"/>
          </p:nvPr>
        </p:nvSpPr>
        <p:spPr/>
        <p:txBody>
          <a:bodyPr/>
          <a:lstStyle/>
          <a:p>
            <a:r>
              <a:rPr lang="en-US" dirty="0"/>
              <a:t>CAN Error - topic</a:t>
            </a:r>
          </a:p>
        </p:txBody>
      </p:sp>
      <p:sp>
        <p:nvSpPr>
          <p:cNvPr id="4" name="Slide Number Placeholder 3">
            <a:extLst>
              <a:ext uri="{FF2B5EF4-FFF2-40B4-BE49-F238E27FC236}">
                <a16:creationId xmlns="" xmlns:a16="http://schemas.microsoft.com/office/drawing/2014/main" id="{55BAE365-2777-4AF0-DD85-8CEDDF00473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0BA25E-489A-43A2-BA69-DDC0C2E28705}" type="slidenum">
              <a:rPr kumimoji="1" lang="ja-JP" altLang="en-US" sz="1200" b="0" i="0" u="none" strike="noStrike" kern="1200" cap="none" spc="0" normalizeH="0" baseline="0" noProof="0" smtClean="0">
                <a:ln>
                  <a:noFill/>
                </a:ln>
                <a:solidFill>
                  <a:prstClr val="black">
                    <a:tint val="75000"/>
                  </a:prstClr>
                </a:solidFill>
                <a:effectLst/>
                <a:uLnTx/>
                <a:uFillTx/>
                <a:latin typeface="メイリオ"/>
                <a:ea typeface="メイリオ"/>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1" lang="ja-JP" altLang="en-US" sz="1200" b="0" i="0" u="none" strike="noStrike" kern="1200" cap="none" spc="0" normalizeH="0" baseline="0" noProof="0">
              <a:ln>
                <a:noFill/>
              </a:ln>
              <a:solidFill>
                <a:prstClr val="black">
                  <a:tint val="75000"/>
                </a:prstClr>
              </a:solidFill>
              <a:effectLst/>
              <a:uLnTx/>
              <a:uFillTx/>
              <a:latin typeface="メイリオ"/>
              <a:ea typeface="メイリオ"/>
              <a:cs typeface="+mn-cs"/>
            </a:endParaRPr>
          </a:p>
        </p:txBody>
      </p:sp>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1363" y="994003"/>
            <a:ext cx="10707687" cy="5153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389070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3618F90-21A6-29EC-8A60-498158BC344A}"/>
              </a:ext>
            </a:extLst>
          </p:cNvPr>
          <p:cNvSpPr>
            <a:spLocks noGrp="1"/>
          </p:cNvSpPr>
          <p:nvPr>
            <p:ph type="title"/>
          </p:nvPr>
        </p:nvSpPr>
        <p:spPr/>
        <p:txBody>
          <a:bodyPr/>
          <a:lstStyle/>
          <a:p>
            <a:r>
              <a:rPr lang="en-US" dirty="0"/>
              <a:t>Contents</a:t>
            </a:r>
          </a:p>
        </p:txBody>
      </p:sp>
      <p:sp>
        <p:nvSpPr>
          <p:cNvPr id="3" name="Content Placeholder 2">
            <a:extLst>
              <a:ext uri="{FF2B5EF4-FFF2-40B4-BE49-F238E27FC236}">
                <a16:creationId xmlns="" xmlns:a16="http://schemas.microsoft.com/office/drawing/2014/main" id="{7E29DBEB-3EFA-5ACA-0002-CD3776A01D9B}"/>
              </a:ext>
            </a:extLst>
          </p:cNvPr>
          <p:cNvSpPr>
            <a:spLocks noGrp="1"/>
          </p:cNvSpPr>
          <p:nvPr>
            <p:ph idx="1"/>
          </p:nvPr>
        </p:nvSpPr>
        <p:spPr/>
        <p:txBody>
          <a:bodyPr>
            <a:normAutofit/>
          </a:bodyPr>
          <a:lstStyle/>
          <a:p>
            <a:pPr marL="514350" indent="-514350">
              <a:buFont typeface="+mj-lt"/>
              <a:buAutoNum type="arabicPeriod"/>
            </a:pPr>
            <a:r>
              <a:rPr lang="en-US" sz="3600" dirty="0"/>
              <a:t>CAN error</a:t>
            </a:r>
          </a:p>
          <a:p>
            <a:pPr marL="971550" lvl="1" indent="-514350">
              <a:buFont typeface="+mj-lt"/>
              <a:buAutoNum type="alphaLcPeriod"/>
            </a:pPr>
            <a:r>
              <a:rPr lang="en-US" sz="3200" dirty="0"/>
              <a:t>Definition</a:t>
            </a:r>
          </a:p>
          <a:p>
            <a:pPr marL="971550" lvl="1" indent="-514350">
              <a:buFont typeface="+mj-lt"/>
              <a:buAutoNum type="alphaLcPeriod"/>
            </a:pPr>
            <a:r>
              <a:rPr lang="en-US" sz="3200" dirty="0"/>
              <a:t>Error Frame Format</a:t>
            </a:r>
          </a:p>
          <a:p>
            <a:pPr marL="971550" lvl="1" indent="-514350">
              <a:buFont typeface="+mj-lt"/>
              <a:buAutoNum type="alphaLcPeriod"/>
            </a:pPr>
            <a:r>
              <a:rPr lang="en-US" sz="3200" dirty="0"/>
              <a:t>CAN error states</a:t>
            </a:r>
          </a:p>
          <a:p>
            <a:pPr marL="514350" indent="-514350">
              <a:buFont typeface="+mj-lt"/>
              <a:buAutoNum type="arabicPeriod"/>
            </a:pPr>
            <a:r>
              <a:rPr lang="en-US" sz="3600" dirty="0"/>
              <a:t>CAN FD</a:t>
            </a:r>
          </a:p>
        </p:txBody>
      </p:sp>
    </p:spTree>
    <p:extLst>
      <p:ext uri="{BB962C8B-B14F-4D97-AF65-F5344CB8AC3E}">
        <p14:creationId xmlns:p14="http://schemas.microsoft.com/office/powerpoint/2010/main" val="17375169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8FB857C-5B9E-AAC3-349C-D0FAB7F5D5B5}"/>
              </a:ext>
            </a:extLst>
          </p:cNvPr>
          <p:cNvSpPr>
            <a:spLocks noGrp="1"/>
          </p:cNvSpPr>
          <p:nvPr>
            <p:ph type="title"/>
          </p:nvPr>
        </p:nvSpPr>
        <p:spPr/>
        <p:txBody>
          <a:bodyPr/>
          <a:lstStyle/>
          <a:p>
            <a:r>
              <a:rPr lang="en-US" dirty="0"/>
              <a:t>CAN Error - topic</a:t>
            </a:r>
          </a:p>
        </p:txBody>
      </p:sp>
      <p:sp>
        <p:nvSpPr>
          <p:cNvPr id="4" name="Slide Number Placeholder 3">
            <a:extLst>
              <a:ext uri="{FF2B5EF4-FFF2-40B4-BE49-F238E27FC236}">
                <a16:creationId xmlns="" xmlns:a16="http://schemas.microsoft.com/office/drawing/2014/main" id="{55BAE365-2777-4AF0-DD85-8CEDDF00473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0BA25E-489A-43A2-BA69-DDC0C2E28705}" type="slidenum">
              <a:rPr kumimoji="1" lang="ja-JP" altLang="en-US" sz="1200" b="0" i="0" u="none" strike="noStrike" kern="1200" cap="none" spc="0" normalizeH="0" baseline="0" noProof="0" smtClean="0">
                <a:ln>
                  <a:noFill/>
                </a:ln>
                <a:solidFill>
                  <a:prstClr val="black">
                    <a:tint val="75000"/>
                  </a:prstClr>
                </a:solidFill>
                <a:effectLst/>
                <a:uLnTx/>
                <a:uFillTx/>
                <a:latin typeface="メイリオ"/>
                <a:ea typeface="メイリオ"/>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1" lang="ja-JP" altLang="en-US" sz="1200" b="0" i="0" u="none" strike="noStrike" kern="1200" cap="none" spc="0" normalizeH="0" baseline="0" noProof="0">
              <a:ln>
                <a:noFill/>
              </a:ln>
              <a:solidFill>
                <a:prstClr val="black">
                  <a:tint val="75000"/>
                </a:prstClr>
              </a:solidFill>
              <a:effectLst/>
              <a:uLnTx/>
              <a:uFillTx/>
              <a:latin typeface="メイリオ"/>
              <a:ea typeface="メイリオ"/>
              <a:cs typeface="+mn-cs"/>
            </a:endParaRPr>
          </a:p>
        </p:txBody>
      </p:sp>
      <p:sp>
        <p:nvSpPr>
          <p:cNvPr id="7" name="Rectangle 6"/>
          <p:cNvSpPr/>
          <p:nvPr/>
        </p:nvSpPr>
        <p:spPr>
          <a:xfrm>
            <a:off x="377952" y="1383679"/>
            <a:ext cx="6096000" cy="2308324"/>
          </a:xfrm>
          <a:prstGeom prst="rect">
            <a:avLst/>
          </a:prstGeom>
        </p:spPr>
        <p:txBody>
          <a:bodyPr>
            <a:spAutoFit/>
          </a:bodyPr>
          <a:lstStyle/>
          <a:p>
            <a:pPr fontAlgn="base"/>
            <a:r>
              <a:rPr lang="en-US" b="1" dirty="0"/>
              <a:t>Error Passive</a:t>
            </a:r>
            <a:endParaRPr lang="en-US" dirty="0"/>
          </a:p>
          <a:p>
            <a:pPr fontAlgn="base"/>
            <a:r>
              <a:rPr lang="en-US" dirty="0"/>
              <a:t>The Error Passive state indicates a detected error by sending six homogeneous recessive bits only. This prevents the error-detecting receivers from globalizing detected errors. When any one of the two Error Counters raises above 127(TEC&gt;127 and REC&gt;127), the node will enter a state known as Error Passive.  </a:t>
            </a:r>
            <a:endParaRPr lang="en-US" b="0" i="0" dirty="0">
              <a:effectLst/>
            </a:endParaRPr>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80993" y="3826115"/>
            <a:ext cx="5820991"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355874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8FB857C-5B9E-AAC3-349C-D0FAB7F5D5B5}"/>
              </a:ext>
            </a:extLst>
          </p:cNvPr>
          <p:cNvSpPr>
            <a:spLocks noGrp="1"/>
          </p:cNvSpPr>
          <p:nvPr>
            <p:ph type="title"/>
          </p:nvPr>
        </p:nvSpPr>
        <p:spPr/>
        <p:txBody>
          <a:bodyPr/>
          <a:lstStyle/>
          <a:p>
            <a:r>
              <a:rPr lang="en-US" dirty="0"/>
              <a:t>CAN Error - topic</a:t>
            </a:r>
          </a:p>
        </p:txBody>
      </p:sp>
      <p:sp>
        <p:nvSpPr>
          <p:cNvPr id="4" name="Slide Number Placeholder 3">
            <a:extLst>
              <a:ext uri="{FF2B5EF4-FFF2-40B4-BE49-F238E27FC236}">
                <a16:creationId xmlns="" xmlns:a16="http://schemas.microsoft.com/office/drawing/2014/main" id="{55BAE365-2777-4AF0-DD85-8CEDDF00473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0BA25E-489A-43A2-BA69-DDC0C2E28705}" type="slidenum">
              <a:rPr kumimoji="1" lang="ja-JP" altLang="en-US" sz="1200" b="0" i="0" u="none" strike="noStrike" kern="1200" cap="none" spc="0" normalizeH="0" baseline="0" noProof="0" smtClean="0">
                <a:ln>
                  <a:noFill/>
                </a:ln>
                <a:solidFill>
                  <a:prstClr val="black">
                    <a:tint val="75000"/>
                  </a:prstClr>
                </a:solidFill>
                <a:effectLst/>
                <a:uLnTx/>
                <a:uFillTx/>
                <a:latin typeface="メイリオ"/>
                <a:ea typeface="メイリオ"/>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1" lang="ja-JP" altLang="en-US" sz="1200" b="0" i="0" u="none" strike="noStrike" kern="1200" cap="none" spc="0" normalizeH="0" baseline="0" noProof="0">
              <a:ln>
                <a:noFill/>
              </a:ln>
              <a:solidFill>
                <a:prstClr val="black">
                  <a:tint val="75000"/>
                </a:prstClr>
              </a:solidFill>
              <a:effectLst/>
              <a:uLnTx/>
              <a:uFillTx/>
              <a:latin typeface="メイリオ"/>
              <a:ea typeface="メイリオ"/>
              <a:cs typeface="+mn-cs"/>
            </a:endParaRP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8500" y="823913"/>
            <a:ext cx="10793413" cy="5210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713070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8FB857C-5B9E-AAC3-349C-D0FAB7F5D5B5}"/>
              </a:ext>
            </a:extLst>
          </p:cNvPr>
          <p:cNvSpPr>
            <a:spLocks noGrp="1"/>
          </p:cNvSpPr>
          <p:nvPr>
            <p:ph type="title"/>
          </p:nvPr>
        </p:nvSpPr>
        <p:spPr/>
        <p:txBody>
          <a:bodyPr/>
          <a:lstStyle/>
          <a:p>
            <a:r>
              <a:rPr lang="en-US" dirty="0"/>
              <a:t>CAN Error - topic</a:t>
            </a:r>
          </a:p>
        </p:txBody>
      </p:sp>
      <p:sp>
        <p:nvSpPr>
          <p:cNvPr id="4" name="Slide Number Placeholder 3">
            <a:extLst>
              <a:ext uri="{FF2B5EF4-FFF2-40B4-BE49-F238E27FC236}">
                <a16:creationId xmlns="" xmlns:a16="http://schemas.microsoft.com/office/drawing/2014/main" id="{55BAE365-2777-4AF0-DD85-8CEDDF00473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0BA25E-489A-43A2-BA69-DDC0C2E28705}" type="slidenum">
              <a:rPr kumimoji="1" lang="ja-JP" altLang="en-US" sz="1200" b="0" i="0" u="none" strike="noStrike" kern="1200" cap="none" spc="0" normalizeH="0" baseline="0" noProof="0" smtClean="0">
                <a:ln>
                  <a:noFill/>
                </a:ln>
                <a:solidFill>
                  <a:prstClr val="black">
                    <a:tint val="75000"/>
                  </a:prstClr>
                </a:solidFill>
                <a:effectLst/>
                <a:uLnTx/>
                <a:uFillTx/>
                <a:latin typeface="メイリオ"/>
                <a:ea typeface="メイリオ"/>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1" lang="ja-JP" altLang="en-US" sz="1200" b="0" i="0" u="none" strike="noStrike" kern="1200" cap="none" spc="0" normalizeH="0" baseline="0" noProof="0">
              <a:ln>
                <a:noFill/>
              </a:ln>
              <a:solidFill>
                <a:prstClr val="black">
                  <a:tint val="75000"/>
                </a:prstClr>
              </a:solidFill>
              <a:effectLst/>
              <a:uLnTx/>
              <a:uFillTx/>
              <a:latin typeface="メイリオ"/>
              <a:ea typeface="メイリオ"/>
              <a:cs typeface="+mn-cs"/>
            </a:endParaRPr>
          </a:p>
        </p:txBody>
      </p:sp>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1838" y="995363"/>
            <a:ext cx="10726737" cy="4867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121564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8FB857C-5B9E-AAC3-349C-D0FAB7F5D5B5}"/>
              </a:ext>
            </a:extLst>
          </p:cNvPr>
          <p:cNvSpPr>
            <a:spLocks noGrp="1"/>
          </p:cNvSpPr>
          <p:nvPr>
            <p:ph type="title"/>
          </p:nvPr>
        </p:nvSpPr>
        <p:spPr/>
        <p:txBody>
          <a:bodyPr/>
          <a:lstStyle/>
          <a:p>
            <a:r>
              <a:rPr lang="en-US" dirty="0"/>
              <a:t>CAN Error - topic</a:t>
            </a:r>
          </a:p>
        </p:txBody>
      </p:sp>
      <p:sp>
        <p:nvSpPr>
          <p:cNvPr id="4" name="Slide Number Placeholder 3">
            <a:extLst>
              <a:ext uri="{FF2B5EF4-FFF2-40B4-BE49-F238E27FC236}">
                <a16:creationId xmlns="" xmlns:a16="http://schemas.microsoft.com/office/drawing/2014/main" id="{55BAE365-2777-4AF0-DD85-8CEDDF00473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0BA25E-489A-43A2-BA69-DDC0C2E28705}" type="slidenum">
              <a:rPr kumimoji="1" lang="ja-JP" altLang="en-US" sz="1200" b="0" i="0" u="none" strike="noStrike" kern="1200" cap="none" spc="0" normalizeH="0" baseline="0" noProof="0" smtClean="0">
                <a:ln>
                  <a:noFill/>
                </a:ln>
                <a:solidFill>
                  <a:prstClr val="black">
                    <a:tint val="75000"/>
                  </a:prstClr>
                </a:solidFill>
                <a:effectLst/>
                <a:uLnTx/>
                <a:uFillTx/>
                <a:latin typeface="メイリオ"/>
                <a:ea typeface="メイリオ"/>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1" lang="ja-JP" altLang="en-US" sz="1200" b="0" i="0" u="none" strike="noStrike" kern="1200" cap="none" spc="0" normalizeH="0" baseline="0" noProof="0">
              <a:ln>
                <a:noFill/>
              </a:ln>
              <a:solidFill>
                <a:prstClr val="black">
                  <a:tint val="75000"/>
                </a:prstClr>
              </a:solidFill>
              <a:effectLst/>
              <a:uLnTx/>
              <a:uFillTx/>
              <a:latin typeface="メイリオ"/>
              <a:ea typeface="メイリオ"/>
              <a:cs typeface="+mn-cs"/>
            </a:endParaRPr>
          </a:p>
        </p:txBody>
      </p:sp>
      <p:sp>
        <p:nvSpPr>
          <p:cNvPr id="7" name="Rectangle 6"/>
          <p:cNvSpPr/>
          <p:nvPr/>
        </p:nvSpPr>
        <p:spPr>
          <a:xfrm>
            <a:off x="377952" y="1383679"/>
            <a:ext cx="6096000" cy="2862322"/>
          </a:xfrm>
          <a:prstGeom prst="rect">
            <a:avLst/>
          </a:prstGeom>
        </p:spPr>
        <p:txBody>
          <a:bodyPr>
            <a:spAutoFit/>
          </a:bodyPr>
          <a:lstStyle/>
          <a:p>
            <a:pPr fontAlgn="base"/>
            <a:r>
              <a:rPr lang="en-US" b="1" dirty="0"/>
              <a:t>Bus Off</a:t>
            </a:r>
            <a:endParaRPr lang="en-US" dirty="0"/>
          </a:p>
          <a:p>
            <a:pPr fontAlgn="base"/>
            <a:r>
              <a:rPr lang="en-US" dirty="0"/>
              <a:t>When the Transmit Error Counter raises above 255(TEC&gt;255 and REC&gt;255), the node will enter the Bus Off state. It happens when the CAN controller fails or at times of extreme accumulations of errors. In this case, the CAN controller disconnects itself from the CAN bus. As a result, that particular CAN node will get switched off from the CAN network; Resulting in no communication at all.</a:t>
            </a:r>
            <a:endParaRPr lang="en-US" b="0" i="0" dirty="0">
              <a:effectLst/>
            </a:endParaRPr>
          </a:p>
        </p:txBody>
      </p:sp>
    </p:spTree>
    <p:extLst>
      <p:ext uri="{BB962C8B-B14F-4D97-AF65-F5344CB8AC3E}">
        <p14:creationId xmlns:p14="http://schemas.microsoft.com/office/powerpoint/2010/main" val="17703965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8FB857C-5B9E-AAC3-349C-D0FAB7F5D5B5}"/>
              </a:ext>
            </a:extLst>
          </p:cNvPr>
          <p:cNvSpPr>
            <a:spLocks noGrp="1"/>
          </p:cNvSpPr>
          <p:nvPr>
            <p:ph type="title"/>
          </p:nvPr>
        </p:nvSpPr>
        <p:spPr/>
        <p:txBody>
          <a:bodyPr/>
          <a:lstStyle/>
          <a:p>
            <a:r>
              <a:rPr lang="en-US" dirty="0"/>
              <a:t>CAN Error - topic</a:t>
            </a:r>
          </a:p>
        </p:txBody>
      </p:sp>
      <p:sp>
        <p:nvSpPr>
          <p:cNvPr id="4" name="Slide Number Placeholder 3">
            <a:extLst>
              <a:ext uri="{FF2B5EF4-FFF2-40B4-BE49-F238E27FC236}">
                <a16:creationId xmlns="" xmlns:a16="http://schemas.microsoft.com/office/drawing/2014/main" id="{55BAE365-2777-4AF0-DD85-8CEDDF00473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0BA25E-489A-43A2-BA69-DDC0C2E28705}" type="slidenum">
              <a:rPr kumimoji="1" lang="ja-JP" altLang="en-US" sz="1200" b="0" i="0" u="none" strike="noStrike" kern="1200" cap="none" spc="0" normalizeH="0" baseline="0" noProof="0" smtClean="0">
                <a:ln>
                  <a:noFill/>
                </a:ln>
                <a:solidFill>
                  <a:prstClr val="black">
                    <a:tint val="75000"/>
                  </a:prstClr>
                </a:solidFill>
                <a:effectLst/>
                <a:uLnTx/>
                <a:uFillTx/>
                <a:latin typeface="メイリオ"/>
                <a:ea typeface="メイリオ"/>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1" lang="ja-JP" altLang="en-US" sz="1200" b="0" i="0" u="none" strike="noStrike" kern="1200" cap="none" spc="0" normalizeH="0" baseline="0" noProof="0">
              <a:ln>
                <a:noFill/>
              </a:ln>
              <a:solidFill>
                <a:prstClr val="black">
                  <a:tint val="75000"/>
                </a:prstClr>
              </a:solidFill>
              <a:effectLst/>
              <a:uLnTx/>
              <a:uFillTx/>
              <a:latin typeface="メイリオ"/>
              <a:ea typeface="メイリオ"/>
              <a:cs typeface="+mn-cs"/>
            </a:endParaRPr>
          </a:p>
        </p:txBody>
      </p:sp>
      <p:sp>
        <p:nvSpPr>
          <p:cNvPr id="5" name="Rectangle 4"/>
          <p:cNvSpPr/>
          <p:nvPr/>
        </p:nvSpPr>
        <p:spPr>
          <a:xfrm>
            <a:off x="566058" y="1034878"/>
            <a:ext cx="10287000" cy="5355312"/>
          </a:xfrm>
          <a:prstGeom prst="rect">
            <a:avLst/>
          </a:prstGeom>
        </p:spPr>
        <p:txBody>
          <a:bodyPr wrap="square">
            <a:spAutoFit/>
          </a:bodyPr>
          <a:lstStyle/>
          <a:p>
            <a:r>
              <a:rPr lang="vi-VN" b="1" dirty="0"/>
              <a:t>Các bộ đếm được cập nhật như sau:</a:t>
            </a:r>
            <a:endParaRPr lang="vi-VN" dirty="0"/>
          </a:p>
          <a:p>
            <a:r>
              <a:rPr lang="en-US" b="1" dirty="0" smtClean="0">
                <a:solidFill>
                  <a:srgbClr val="FF0000"/>
                </a:solidFill>
              </a:rPr>
              <a:t>1.</a:t>
            </a:r>
            <a:r>
              <a:rPr lang="vi-VN" dirty="0" smtClean="0"/>
              <a:t>Khi </a:t>
            </a:r>
            <a:r>
              <a:rPr lang="vi-VN" dirty="0"/>
              <a:t>bên nhận phát hiện ra lỗi, số lượng rx_count sẽ tăng lên 1, ngoại trừ khi lỗi được phát hiện là lỗi bit trong quá trình gửi cờ lỗi hoạt động hoặc cờ quá tải</a:t>
            </a:r>
            <a:r>
              <a:rPr lang="vi-VN" dirty="0" smtClean="0"/>
              <a:t>.</a:t>
            </a:r>
            <a:endParaRPr lang="en-US" dirty="0" smtClean="0"/>
          </a:p>
          <a:p>
            <a:endParaRPr lang="vi-VN" dirty="0"/>
          </a:p>
          <a:p>
            <a:r>
              <a:rPr lang="en-US" b="1" dirty="0" smtClean="0">
                <a:solidFill>
                  <a:srgbClr val="FF0000"/>
                </a:solidFill>
              </a:rPr>
              <a:t>2.</a:t>
            </a:r>
            <a:r>
              <a:rPr lang="en-US" dirty="0" smtClean="0"/>
              <a:t> </a:t>
            </a:r>
            <a:r>
              <a:rPr lang="vi-VN" dirty="0" smtClean="0"/>
              <a:t>Khi </a:t>
            </a:r>
            <a:r>
              <a:rPr lang="vi-VN" dirty="0"/>
              <a:t>bộ thu phát hiện một bit chi phối là bit đầu tiên sau khi gửi cờ lỗi, số rx_count sẽ tăng lên 8</a:t>
            </a:r>
            <a:r>
              <a:rPr lang="vi-VN" dirty="0" smtClean="0"/>
              <a:t>.</a:t>
            </a:r>
            <a:endParaRPr lang="en-US" dirty="0" smtClean="0"/>
          </a:p>
          <a:p>
            <a:endParaRPr lang="vi-VN" dirty="0"/>
          </a:p>
          <a:p>
            <a:r>
              <a:rPr lang="en-US" b="1" dirty="0" smtClean="0">
                <a:solidFill>
                  <a:srgbClr val="FF0000"/>
                </a:solidFill>
              </a:rPr>
              <a:t>3.</a:t>
            </a:r>
            <a:r>
              <a:rPr lang="vi-VN" dirty="0" smtClean="0"/>
              <a:t>Khi </a:t>
            </a:r>
            <a:r>
              <a:rPr lang="vi-VN" dirty="0"/>
              <a:t>máy phát gửi một cờ lỗi, tx_count sẽ tăng lên 8.</a:t>
            </a:r>
          </a:p>
          <a:p>
            <a:pPr lvl="1"/>
            <a:r>
              <a:rPr lang="vi-VN" dirty="0"/>
              <a:t>Ngoại lệ 1: Nếu máy phát bị lỗi thụ động và phát hiện ra lỗi ack do không phát hiện dominant ack và không phát hiện dominant bit trong khi gửi cờ lỗi thụ động của nó.</a:t>
            </a:r>
          </a:p>
          <a:p>
            <a:pPr lvl="1"/>
            <a:r>
              <a:rPr lang="vi-VN" dirty="0"/>
              <a:t>Ngoại lệ 2: Nếu máy phát gửi một cờ lỗi vì lỗi nội dung xảy ra trong quá trình phân xử, theo đó bit nội dung nằm trước bit RTR và lẽ ra phải là recessive bit, và đã được gửi dưới dạng recessive nhưng được gửi là dominant</a:t>
            </a:r>
            <a:r>
              <a:rPr lang="vi-VN" dirty="0" smtClean="0"/>
              <a:t>.</a:t>
            </a:r>
            <a:endParaRPr lang="en-US" dirty="0" smtClean="0"/>
          </a:p>
          <a:p>
            <a:pPr lvl="1"/>
            <a:endParaRPr lang="vi-VN" dirty="0"/>
          </a:p>
          <a:p>
            <a:r>
              <a:rPr lang="en-US" b="1" dirty="0" smtClean="0">
                <a:solidFill>
                  <a:srgbClr val="FF0000"/>
                </a:solidFill>
              </a:rPr>
              <a:t>4.</a:t>
            </a:r>
            <a:r>
              <a:rPr lang="vi-VN" dirty="0" smtClean="0"/>
              <a:t>Nếu </a:t>
            </a:r>
            <a:r>
              <a:rPr lang="vi-VN" dirty="0"/>
              <a:t>máy phát phát hiện lỗi bit trong khi gửi cờ lỗi hoạt động hoặc cờ quá tải, thì tx_count sẽ tăng 8</a:t>
            </a:r>
            <a:r>
              <a:rPr lang="vi-VN" dirty="0" smtClean="0"/>
              <a:t>.</a:t>
            </a:r>
            <a:endParaRPr lang="en-US" dirty="0" smtClean="0"/>
          </a:p>
          <a:p>
            <a:endParaRPr lang="vi-VN" dirty="0"/>
          </a:p>
          <a:p>
            <a:r>
              <a:rPr lang="en-US" b="1" dirty="0" smtClean="0">
                <a:solidFill>
                  <a:srgbClr val="FF0000"/>
                </a:solidFill>
              </a:rPr>
              <a:t>5.</a:t>
            </a:r>
            <a:r>
              <a:rPr lang="vi-VN" dirty="0" smtClean="0"/>
              <a:t>Nếu </a:t>
            </a:r>
            <a:r>
              <a:rPr lang="vi-VN" dirty="0"/>
              <a:t>máy thu phát hiện lỗi bit trong khi gửi cờ lỗi hoạt động hoặc cờ quá tải, số rx_count sẽ tăng lên 8</a:t>
            </a:r>
            <a:r>
              <a:rPr lang="vi-VN" dirty="0" smtClean="0"/>
              <a:t>.</a:t>
            </a:r>
            <a:endParaRPr lang="vi-VN" dirty="0"/>
          </a:p>
        </p:txBody>
      </p:sp>
    </p:spTree>
    <p:extLst>
      <p:ext uri="{BB962C8B-B14F-4D97-AF65-F5344CB8AC3E}">
        <p14:creationId xmlns:p14="http://schemas.microsoft.com/office/powerpoint/2010/main" val="9157363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8FB857C-5B9E-AAC3-349C-D0FAB7F5D5B5}"/>
              </a:ext>
            </a:extLst>
          </p:cNvPr>
          <p:cNvSpPr>
            <a:spLocks noGrp="1"/>
          </p:cNvSpPr>
          <p:nvPr>
            <p:ph type="title"/>
          </p:nvPr>
        </p:nvSpPr>
        <p:spPr/>
        <p:txBody>
          <a:bodyPr/>
          <a:lstStyle/>
          <a:p>
            <a:r>
              <a:rPr lang="en-US" dirty="0"/>
              <a:t>CAN Error - topic</a:t>
            </a:r>
          </a:p>
        </p:txBody>
      </p:sp>
      <p:sp>
        <p:nvSpPr>
          <p:cNvPr id="4" name="Slide Number Placeholder 3">
            <a:extLst>
              <a:ext uri="{FF2B5EF4-FFF2-40B4-BE49-F238E27FC236}">
                <a16:creationId xmlns="" xmlns:a16="http://schemas.microsoft.com/office/drawing/2014/main" id="{55BAE365-2777-4AF0-DD85-8CEDDF00473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0BA25E-489A-43A2-BA69-DDC0C2E28705}" type="slidenum">
              <a:rPr kumimoji="1" lang="ja-JP" altLang="en-US" sz="1200" b="0" i="0" u="none" strike="noStrike" kern="1200" cap="none" spc="0" normalizeH="0" baseline="0" noProof="0" smtClean="0">
                <a:ln>
                  <a:noFill/>
                </a:ln>
                <a:solidFill>
                  <a:prstClr val="black">
                    <a:tint val="75000"/>
                  </a:prstClr>
                </a:solidFill>
                <a:effectLst/>
                <a:uLnTx/>
                <a:uFillTx/>
                <a:latin typeface="メイリオ"/>
                <a:ea typeface="メイリオ"/>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1" lang="ja-JP" altLang="en-US" sz="1200" b="0" i="0" u="none" strike="noStrike" kern="1200" cap="none" spc="0" normalizeH="0" baseline="0" noProof="0">
              <a:ln>
                <a:noFill/>
              </a:ln>
              <a:solidFill>
                <a:prstClr val="black">
                  <a:tint val="75000"/>
                </a:prstClr>
              </a:solidFill>
              <a:effectLst/>
              <a:uLnTx/>
              <a:uFillTx/>
              <a:latin typeface="メイリオ"/>
              <a:ea typeface="メイリオ"/>
              <a:cs typeface="+mn-cs"/>
            </a:endParaRPr>
          </a:p>
        </p:txBody>
      </p:sp>
      <p:sp>
        <p:nvSpPr>
          <p:cNvPr id="5" name="Rectangle 4"/>
          <p:cNvSpPr/>
          <p:nvPr/>
        </p:nvSpPr>
        <p:spPr>
          <a:xfrm>
            <a:off x="566058" y="1034878"/>
            <a:ext cx="10287000" cy="5355312"/>
          </a:xfrm>
          <a:prstGeom prst="rect">
            <a:avLst/>
          </a:prstGeom>
        </p:spPr>
        <p:txBody>
          <a:bodyPr wrap="square">
            <a:spAutoFit/>
          </a:bodyPr>
          <a:lstStyle/>
          <a:p>
            <a:r>
              <a:rPr lang="vi-VN" b="1" dirty="0"/>
              <a:t>Các bộ đếm được cập nhật như sau</a:t>
            </a:r>
            <a:r>
              <a:rPr lang="vi-VN" b="1" dirty="0" smtClean="0"/>
              <a:t>:</a:t>
            </a:r>
            <a:endParaRPr lang="vi-VN" dirty="0"/>
          </a:p>
          <a:p>
            <a:r>
              <a:rPr lang="en-US" b="1" dirty="0" smtClean="0">
                <a:solidFill>
                  <a:srgbClr val="FF0000"/>
                </a:solidFill>
              </a:rPr>
              <a:t>6.</a:t>
            </a:r>
            <a:r>
              <a:rPr lang="vi-VN" dirty="0" smtClean="0"/>
              <a:t>Bất </a:t>
            </a:r>
            <a:r>
              <a:rPr lang="vi-VN" dirty="0"/>
              <a:t>kỳ nút nào chỉ chấp nhận tối đa 7 dominant bit liên tiếp sau khi gửi cờ lỗi tích cực hoặc thụ động hoặc cờ quá tải. Sau khi phát hiện dominant bit liên tiếp thứ 14 (trong trường hợp cờ lỗi hoạt động hoặc cờ quá tải), hoặc sau khi phát hiện dominant bit thứ 8 liên tiếp theo sau cờ lỗi thụ động và sau mỗi chuỗi 8 dominant bit liên tiếp, mỗi bộ phát sẽ tăng tx_count lên 8 và mọi bên nhận tăng rx_count của nó lên 8</a:t>
            </a:r>
            <a:r>
              <a:rPr lang="vi-VN" dirty="0" smtClean="0"/>
              <a:t>.</a:t>
            </a:r>
            <a:endParaRPr lang="en-US" dirty="0" smtClean="0"/>
          </a:p>
          <a:p>
            <a:endParaRPr lang="vi-VN" dirty="0"/>
          </a:p>
          <a:p>
            <a:r>
              <a:rPr lang="en-US" b="1" dirty="0" smtClean="0">
                <a:solidFill>
                  <a:srgbClr val="FF0000"/>
                </a:solidFill>
              </a:rPr>
              <a:t>7.</a:t>
            </a:r>
            <a:r>
              <a:rPr lang="vi-VN" dirty="0" smtClean="0"/>
              <a:t>Sau </a:t>
            </a:r>
            <a:r>
              <a:rPr lang="vi-VN" dirty="0"/>
              <a:t>khi truyền thông điệp thành công (nhận được ack và không có lỗi cho đến khi kết thúc khung) tx_count giảm đi 1 trừ khi nó đã là 0</a:t>
            </a:r>
            <a:r>
              <a:rPr lang="vi-VN" dirty="0" smtClean="0"/>
              <a:t>.</a:t>
            </a:r>
            <a:endParaRPr lang="en-US" dirty="0" smtClean="0"/>
          </a:p>
          <a:p>
            <a:endParaRPr lang="vi-VN" dirty="0"/>
          </a:p>
          <a:p>
            <a:r>
              <a:rPr lang="en-US" b="1" dirty="0" smtClean="0">
                <a:solidFill>
                  <a:srgbClr val="FF0000"/>
                </a:solidFill>
              </a:rPr>
              <a:t>8.</a:t>
            </a:r>
            <a:r>
              <a:rPr lang="vi-VN" dirty="0" smtClean="0"/>
              <a:t>Sau </a:t>
            </a:r>
            <a:r>
              <a:rPr lang="vi-VN" dirty="0"/>
              <a:t>khi nhận thành công một thông điệp (tiếp nhận mà không có lỗi cho đến ack slot và gửi thành công ack bit), rx_count sẽ giảm đi 1 nếu nó nằm trong khoảng từ 1 đến 127. Nếu rx_count là 0, nó vẫn là 0 và nếu nó lớn hơn 127, nó sẽ được đặt thành giá trị từ 119 đến 127</a:t>
            </a:r>
            <a:r>
              <a:rPr lang="vi-VN" dirty="0" smtClean="0"/>
              <a:t>.</a:t>
            </a:r>
            <a:endParaRPr lang="en-US" dirty="0" smtClean="0"/>
          </a:p>
          <a:p>
            <a:endParaRPr lang="vi-VN" dirty="0"/>
          </a:p>
          <a:p>
            <a:r>
              <a:rPr lang="vi-VN" b="1" dirty="0">
                <a:solidFill>
                  <a:srgbClr val="FF0000"/>
                </a:solidFill>
              </a:rPr>
              <a:t>Lưu ý: </a:t>
            </a:r>
            <a:r>
              <a:rPr lang="vi-VN" dirty="0"/>
              <a:t>Nếu một nút là nút duy nhất trên bus (hoặc trong khi khởi động nút duy nhất đã hoạt động) và nó truyền một thông điệp, nó sẽ gặp lỗi xác nhận và sẽ truyền lại thông điệp. Điều này có thể dẫn đến việc nút đó chuyển sang chế độ thụ động lỗi, nhưng không dẫn đến việc nó bị tắt bus (ngoại lệ 1).</a:t>
            </a:r>
          </a:p>
        </p:txBody>
      </p:sp>
    </p:spTree>
    <p:extLst>
      <p:ext uri="{BB962C8B-B14F-4D97-AF65-F5344CB8AC3E}">
        <p14:creationId xmlns:p14="http://schemas.microsoft.com/office/powerpoint/2010/main" val="3651387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8FB857C-5B9E-AAC3-349C-D0FAB7F5D5B5}"/>
              </a:ext>
            </a:extLst>
          </p:cNvPr>
          <p:cNvSpPr>
            <a:spLocks noGrp="1"/>
          </p:cNvSpPr>
          <p:nvPr>
            <p:ph type="title"/>
          </p:nvPr>
        </p:nvSpPr>
        <p:spPr/>
        <p:txBody>
          <a:bodyPr/>
          <a:lstStyle/>
          <a:p>
            <a:r>
              <a:rPr lang="en-US" dirty="0"/>
              <a:t>CAN Error - topic</a:t>
            </a:r>
          </a:p>
        </p:txBody>
      </p:sp>
      <p:sp>
        <p:nvSpPr>
          <p:cNvPr id="4" name="Slide Number Placeholder 3">
            <a:extLst>
              <a:ext uri="{FF2B5EF4-FFF2-40B4-BE49-F238E27FC236}">
                <a16:creationId xmlns="" xmlns:a16="http://schemas.microsoft.com/office/drawing/2014/main" id="{55BAE365-2777-4AF0-DD85-8CEDDF00473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0BA25E-489A-43A2-BA69-DDC0C2E28705}" type="slidenum">
              <a:rPr kumimoji="1" lang="ja-JP" altLang="en-US" sz="1200" b="0" i="0" u="none" strike="noStrike" kern="1200" cap="none" spc="0" normalizeH="0" baseline="0" noProof="0" smtClean="0">
                <a:ln>
                  <a:noFill/>
                </a:ln>
                <a:solidFill>
                  <a:prstClr val="black">
                    <a:tint val="75000"/>
                  </a:prstClr>
                </a:solidFill>
                <a:effectLst/>
                <a:uLnTx/>
                <a:uFillTx/>
                <a:latin typeface="メイリオ"/>
                <a:ea typeface="メイリオ"/>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1" lang="ja-JP" altLang="en-US" sz="1200" b="0" i="0" u="none" strike="noStrike" kern="1200" cap="none" spc="0" normalizeH="0" baseline="0" noProof="0">
              <a:ln>
                <a:noFill/>
              </a:ln>
              <a:solidFill>
                <a:prstClr val="black">
                  <a:tint val="75000"/>
                </a:prstClr>
              </a:solidFill>
              <a:effectLst/>
              <a:uLnTx/>
              <a:uFillTx/>
              <a:latin typeface="メイリオ"/>
              <a:ea typeface="メイリオ"/>
              <a:cs typeface="+mn-cs"/>
            </a:endParaRPr>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65123" y="1285431"/>
            <a:ext cx="6145213" cy="5000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452331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0BA25E-489A-43A2-BA69-DDC0C2E28705}" type="slidenum">
              <a:rPr kumimoji="1" lang="ja-JP" altLang="en-US" sz="1200" b="0" i="0" u="none" strike="noStrike" kern="1200" cap="none" spc="0" normalizeH="0" baseline="0" noProof="0" smtClean="0">
                <a:ln>
                  <a:noFill/>
                </a:ln>
                <a:solidFill>
                  <a:prstClr val="black">
                    <a:tint val="75000"/>
                  </a:prstClr>
                </a:solidFill>
                <a:effectLst/>
                <a:uLnTx/>
                <a:uFillTx/>
                <a:latin typeface="メイリオ"/>
                <a:ea typeface="メイリオ"/>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1" lang="ja-JP" altLang="en-US" sz="1200" b="0" i="0" u="none" strike="noStrike" kern="1200" cap="none" spc="0" normalizeH="0" baseline="0" noProof="0">
              <a:ln>
                <a:noFill/>
              </a:ln>
              <a:solidFill>
                <a:prstClr val="black">
                  <a:tint val="75000"/>
                </a:prstClr>
              </a:solidFill>
              <a:effectLst/>
              <a:uLnTx/>
              <a:uFillTx/>
              <a:latin typeface="メイリオ"/>
              <a:ea typeface="メイリオ"/>
              <a:cs typeface="+mn-cs"/>
            </a:endParaRPr>
          </a:p>
        </p:txBody>
      </p:sp>
      <p:pic>
        <p:nvPicPr>
          <p:cNvPr id="205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085529" y="1065213"/>
            <a:ext cx="10192392" cy="5213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5013954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121"/>
        <p:cNvGrpSpPr/>
        <p:nvPr/>
      </p:nvGrpSpPr>
      <p:grpSpPr>
        <a:xfrm>
          <a:off x="0" y="0"/>
          <a:ext cx="0" cy="0"/>
          <a:chOff x="0" y="0"/>
          <a:chExt cx="0" cy="0"/>
        </a:xfrm>
      </p:grpSpPr>
      <p:sp>
        <p:nvSpPr>
          <p:cNvPr id="1122" name="Google Shape;1122;p4"/>
          <p:cNvSpPr txBox="1">
            <a:spLocks noGrp="1"/>
          </p:cNvSpPr>
          <p:nvPr>
            <p:ph type="title"/>
          </p:nvPr>
        </p:nvSpPr>
        <p:spPr>
          <a:xfrm>
            <a:off x="950400" y="277200"/>
            <a:ext cx="10461600" cy="5472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20673"/>
              </a:buClr>
              <a:buSzPts val="3200"/>
              <a:buFont typeface="Meiryo"/>
              <a:buNone/>
            </a:pPr>
            <a:r>
              <a:rPr lang="en-US"/>
              <a:t>CAN FD - topic</a:t>
            </a:r>
            <a:endParaRPr/>
          </a:p>
        </p:txBody>
      </p:sp>
      <p:sp>
        <p:nvSpPr>
          <p:cNvPr id="1123" name="Google Shape;1123;p4"/>
          <p:cNvSpPr txBox="1">
            <a:spLocks noGrp="1"/>
          </p:cNvSpPr>
          <p:nvPr>
            <p:ph type="body" idx="1"/>
          </p:nvPr>
        </p:nvSpPr>
        <p:spPr>
          <a:xfrm>
            <a:off x="950400" y="1065600"/>
            <a:ext cx="10461600" cy="5212800"/>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rgbClr val="020673"/>
              </a:buClr>
              <a:buSzPts val="2800"/>
              <a:buChar char="•"/>
            </a:pPr>
            <a:r>
              <a:rPr lang="en-US"/>
              <a:t>Overview about CAN-FD (What/Why)</a:t>
            </a:r>
            <a:endParaRPr/>
          </a:p>
          <a:p>
            <a:pPr marL="228600" lvl="0" indent="-228600" algn="l" rtl="0">
              <a:lnSpc>
                <a:spcPct val="90000"/>
              </a:lnSpc>
              <a:spcBef>
                <a:spcPts val="1000"/>
              </a:spcBef>
              <a:spcAft>
                <a:spcPts val="0"/>
              </a:spcAft>
              <a:buClr>
                <a:srgbClr val="020673"/>
              </a:buClr>
              <a:buSzPts val="2800"/>
              <a:buChar char="•"/>
            </a:pPr>
            <a:r>
              <a:rPr lang="en-US"/>
              <a:t>Explain the CAN FD format</a:t>
            </a:r>
            <a:endParaRPr/>
          </a:p>
          <a:p>
            <a:pPr marL="228600" lvl="0" indent="-228600" algn="l" rtl="0">
              <a:lnSpc>
                <a:spcPct val="90000"/>
              </a:lnSpc>
              <a:spcBef>
                <a:spcPts val="1000"/>
              </a:spcBef>
              <a:spcAft>
                <a:spcPts val="0"/>
              </a:spcAft>
              <a:buClr>
                <a:srgbClr val="020673"/>
              </a:buClr>
              <a:buSzPts val="2800"/>
              <a:buChar char="•"/>
            </a:pPr>
            <a:r>
              <a:rPr lang="en-US"/>
              <a:t>Compare with Classic CAN. </a:t>
            </a:r>
            <a:endParaRPr/>
          </a:p>
        </p:txBody>
      </p:sp>
      <p:sp>
        <p:nvSpPr>
          <p:cNvPr id="1124" name="Google Shape;1124;p4"/>
          <p:cNvSpPr txBox="1">
            <a:spLocks noGrp="1"/>
          </p:cNvSpPr>
          <p:nvPr>
            <p:ph type="sldNum" idx="12"/>
          </p:nvPr>
        </p:nvSpPr>
        <p:spPr>
          <a:xfrm>
            <a:off x="11572875" y="6385568"/>
            <a:ext cx="513992"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88888"/>
              </a:buClr>
              <a:buSzPts val="1200"/>
              <a:buFont typeface="Meiryo"/>
              <a:buNone/>
            </a:pPr>
            <a:fld id="{00000000-1234-1234-1234-123412341234}" type="slidenum">
              <a:rPr lang="en-US" sz="1200" b="0" i="0" u="none" strike="noStrike" cap="none">
                <a:solidFill>
                  <a:srgbClr val="888888"/>
                </a:solidFill>
                <a:latin typeface="Meiryo"/>
                <a:ea typeface="Meiryo"/>
                <a:cs typeface="Meiryo"/>
                <a:sym typeface="Meiryo"/>
              </a:rPr>
              <a:t>28</a:t>
            </a:fld>
            <a:endParaRPr sz="1200" b="0" i="0" u="none" strike="noStrike" cap="none">
              <a:solidFill>
                <a:srgbClr val="888888"/>
              </a:solidFill>
              <a:latin typeface="Meiryo"/>
              <a:ea typeface="Meiryo"/>
              <a:cs typeface="Meiryo"/>
              <a:sym typeface="Meiryo"/>
            </a:endParaRPr>
          </a:p>
        </p:txBody>
      </p:sp>
    </p:spTree>
    <p:extLst>
      <p:ext uri="{BB962C8B-B14F-4D97-AF65-F5344CB8AC3E}">
        <p14:creationId xmlns:p14="http://schemas.microsoft.com/office/powerpoint/2010/main" val="18488470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128"/>
        <p:cNvGrpSpPr/>
        <p:nvPr/>
      </p:nvGrpSpPr>
      <p:grpSpPr>
        <a:xfrm>
          <a:off x="0" y="0"/>
          <a:ext cx="0" cy="0"/>
          <a:chOff x="0" y="0"/>
          <a:chExt cx="0" cy="0"/>
        </a:xfrm>
      </p:grpSpPr>
      <p:sp>
        <p:nvSpPr>
          <p:cNvPr id="1129" name="Google Shape;1129;g2bbc5faea43_0_53"/>
          <p:cNvSpPr txBox="1">
            <a:spLocks noGrp="1"/>
          </p:cNvSpPr>
          <p:nvPr>
            <p:ph type="title"/>
          </p:nvPr>
        </p:nvSpPr>
        <p:spPr>
          <a:xfrm>
            <a:off x="950400" y="277200"/>
            <a:ext cx="10461600" cy="547200"/>
          </a:xfrm>
          <a:prstGeom prst="rect">
            <a:avLst/>
          </a:prstGeom>
          <a:solidFill>
            <a:srgbClr val="D9EAD3"/>
          </a:solid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20673"/>
              </a:buClr>
              <a:buSzPts val="3200"/>
              <a:buFont typeface="Meiryo"/>
              <a:buNone/>
            </a:pPr>
            <a:r>
              <a:rPr lang="en-US"/>
              <a:t>CAN FD - ① </a:t>
            </a:r>
            <a:r>
              <a:rPr lang="en-US" sz="2800" b="0"/>
              <a:t>Overview about CAN-FD (What/Why)</a:t>
            </a:r>
            <a:endParaRPr/>
          </a:p>
        </p:txBody>
      </p:sp>
      <p:sp>
        <p:nvSpPr>
          <p:cNvPr id="1130" name="Google Shape;1130;g2bbc5faea43_0_53"/>
          <p:cNvSpPr txBox="1"/>
          <p:nvPr/>
        </p:nvSpPr>
        <p:spPr>
          <a:xfrm>
            <a:off x="2254450" y="963175"/>
            <a:ext cx="8028300" cy="35094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US" sz="1800">
                <a:latin typeface="Calibri"/>
                <a:ea typeface="Calibri"/>
                <a:cs typeface="Calibri"/>
                <a:sym typeface="Calibri"/>
              </a:rPr>
              <a:t>What is CAN FD?</a:t>
            </a:r>
            <a:endParaRPr sz="1800">
              <a:latin typeface="Calibri"/>
              <a:ea typeface="Calibri"/>
              <a:cs typeface="Calibri"/>
              <a:sym typeface="Calibri"/>
            </a:endParaRPr>
          </a:p>
          <a:p>
            <a:pPr marL="0" lvl="0" indent="0" algn="l" rtl="0">
              <a:spcBef>
                <a:spcPts val="0"/>
              </a:spcBef>
              <a:spcAft>
                <a:spcPts val="0"/>
              </a:spcAft>
              <a:buNone/>
            </a:pPr>
            <a:endParaRPr sz="1800">
              <a:latin typeface="Calibri"/>
              <a:ea typeface="Calibri"/>
              <a:cs typeface="Calibri"/>
              <a:sym typeface="Calibri"/>
            </a:endParaRPr>
          </a:p>
          <a:p>
            <a:pPr marL="0" lvl="0" indent="0" algn="l" rtl="0">
              <a:spcBef>
                <a:spcPts val="0"/>
              </a:spcBef>
              <a:spcAft>
                <a:spcPts val="0"/>
              </a:spcAft>
              <a:buNone/>
            </a:pPr>
            <a:r>
              <a:rPr lang="en-US" sz="1800">
                <a:latin typeface="Calibri"/>
                <a:ea typeface="Calibri"/>
                <a:cs typeface="Calibri"/>
                <a:sym typeface="Calibri"/>
              </a:rPr>
              <a:t>◇ CAN FD(</a:t>
            </a:r>
            <a:r>
              <a:rPr lang="en-US" sz="1800" b="1">
                <a:solidFill>
                  <a:srgbClr val="282D33"/>
                </a:solidFill>
                <a:latin typeface="Calibri"/>
                <a:ea typeface="Calibri"/>
                <a:cs typeface="Calibri"/>
                <a:sym typeface="Calibri"/>
              </a:rPr>
              <a:t>C</a:t>
            </a:r>
            <a:r>
              <a:rPr lang="en-US" sz="1800">
                <a:solidFill>
                  <a:srgbClr val="282D33"/>
                </a:solidFill>
                <a:latin typeface="Calibri"/>
                <a:ea typeface="Calibri"/>
                <a:cs typeface="Calibri"/>
                <a:sym typeface="Calibri"/>
              </a:rPr>
              <a:t>ontroller </a:t>
            </a:r>
            <a:r>
              <a:rPr lang="en-US" sz="1800" b="1">
                <a:solidFill>
                  <a:srgbClr val="282D33"/>
                </a:solidFill>
                <a:latin typeface="Calibri"/>
                <a:ea typeface="Calibri"/>
                <a:cs typeface="Calibri"/>
                <a:sym typeface="Calibri"/>
              </a:rPr>
              <a:t>A</a:t>
            </a:r>
            <a:r>
              <a:rPr lang="en-US" sz="1800">
                <a:solidFill>
                  <a:srgbClr val="282D33"/>
                </a:solidFill>
                <a:latin typeface="Calibri"/>
                <a:ea typeface="Calibri"/>
                <a:cs typeface="Calibri"/>
                <a:sym typeface="Calibri"/>
              </a:rPr>
              <a:t>rea </a:t>
            </a:r>
            <a:r>
              <a:rPr lang="en-US" sz="1800" b="1">
                <a:solidFill>
                  <a:srgbClr val="282D33"/>
                </a:solidFill>
                <a:latin typeface="Calibri"/>
                <a:ea typeface="Calibri"/>
                <a:cs typeface="Calibri"/>
                <a:sym typeface="Calibri"/>
              </a:rPr>
              <a:t>N</a:t>
            </a:r>
            <a:r>
              <a:rPr lang="en-US" sz="1800">
                <a:solidFill>
                  <a:srgbClr val="282D33"/>
                </a:solidFill>
                <a:latin typeface="Calibri"/>
                <a:ea typeface="Calibri"/>
                <a:cs typeface="Calibri"/>
                <a:sym typeface="Calibri"/>
              </a:rPr>
              <a:t>etwork</a:t>
            </a:r>
            <a:r>
              <a:rPr lang="en-US" sz="1800">
                <a:latin typeface="Calibri"/>
                <a:ea typeface="Calibri"/>
                <a:cs typeface="Calibri"/>
                <a:sym typeface="Calibri"/>
              </a:rPr>
              <a:t> with </a:t>
            </a:r>
            <a:r>
              <a:rPr lang="en-US" sz="1800" b="1">
                <a:latin typeface="Calibri"/>
                <a:ea typeface="Calibri"/>
                <a:cs typeface="Calibri"/>
                <a:sym typeface="Calibri"/>
              </a:rPr>
              <a:t>Flexible Data Rate</a:t>
            </a:r>
            <a:r>
              <a:rPr lang="en-US" sz="1800">
                <a:latin typeface="Calibri"/>
                <a:ea typeface="Calibri"/>
                <a:cs typeface="Calibri"/>
                <a:sym typeface="Calibri"/>
              </a:rPr>
              <a:t>)</a:t>
            </a:r>
            <a:endParaRPr sz="1800">
              <a:latin typeface="Calibri"/>
              <a:ea typeface="Calibri"/>
              <a:cs typeface="Calibri"/>
              <a:sym typeface="Calibri"/>
            </a:endParaRPr>
          </a:p>
          <a:p>
            <a:pPr marL="0" lvl="0" indent="0" algn="l" rtl="0">
              <a:spcBef>
                <a:spcPts val="0"/>
              </a:spcBef>
              <a:spcAft>
                <a:spcPts val="0"/>
              </a:spcAft>
              <a:buNone/>
            </a:pPr>
            <a:r>
              <a:rPr lang="en-US" sz="1800">
                <a:solidFill>
                  <a:schemeClr val="dk1"/>
                </a:solidFill>
                <a:latin typeface="Calibri"/>
                <a:ea typeface="Calibri"/>
                <a:cs typeface="Calibri"/>
                <a:sym typeface="Calibri"/>
              </a:rPr>
              <a:t>◇ </a:t>
            </a:r>
            <a:r>
              <a:rPr lang="en-US" sz="1800">
                <a:solidFill>
                  <a:srgbClr val="333333"/>
                </a:solidFill>
                <a:highlight>
                  <a:srgbClr val="FFFFFF"/>
                </a:highlight>
                <a:latin typeface="Calibri"/>
                <a:ea typeface="Calibri"/>
                <a:cs typeface="Calibri"/>
                <a:sym typeface="Calibri"/>
              </a:rPr>
              <a:t>CAN FD – an </a:t>
            </a:r>
            <a:r>
              <a:rPr lang="en-US" sz="1800" b="1">
                <a:solidFill>
                  <a:srgbClr val="333333"/>
                </a:solidFill>
                <a:highlight>
                  <a:srgbClr val="FFFFFF"/>
                </a:highlight>
                <a:latin typeface="Calibri"/>
                <a:ea typeface="Calibri"/>
                <a:cs typeface="Calibri"/>
                <a:sym typeface="Calibri"/>
              </a:rPr>
              <a:t>improved</a:t>
            </a:r>
            <a:r>
              <a:rPr lang="en-US" sz="1800">
                <a:solidFill>
                  <a:srgbClr val="333333"/>
                </a:solidFill>
                <a:highlight>
                  <a:srgbClr val="FFFFFF"/>
                </a:highlight>
                <a:latin typeface="Calibri"/>
                <a:ea typeface="Calibri"/>
                <a:cs typeface="Calibri"/>
                <a:sym typeface="Calibri"/>
              </a:rPr>
              <a:t> communication protocol of </a:t>
            </a:r>
            <a:r>
              <a:rPr lang="en-US" sz="1800" b="1">
                <a:solidFill>
                  <a:srgbClr val="333333"/>
                </a:solidFill>
                <a:highlight>
                  <a:srgbClr val="FFFFFF"/>
                </a:highlight>
                <a:latin typeface="Calibri"/>
                <a:ea typeface="Calibri"/>
                <a:cs typeface="Calibri"/>
                <a:sym typeface="Calibri"/>
              </a:rPr>
              <a:t>CAN</a:t>
            </a:r>
            <a:r>
              <a:rPr lang="en-US" sz="1800">
                <a:solidFill>
                  <a:srgbClr val="333333"/>
                </a:solidFill>
                <a:highlight>
                  <a:srgbClr val="FFFFFF"/>
                </a:highlight>
                <a:latin typeface="Calibri"/>
                <a:ea typeface="Calibri"/>
                <a:cs typeface="Calibri"/>
                <a:sym typeface="Calibri"/>
              </a:rPr>
              <a:t> 2.0</a:t>
            </a:r>
            <a:endParaRPr sz="1800">
              <a:solidFill>
                <a:srgbClr val="333333"/>
              </a:solidFill>
              <a:highlight>
                <a:srgbClr val="FFFFFF"/>
              </a:highlight>
              <a:latin typeface="Calibri"/>
              <a:ea typeface="Calibri"/>
              <a:cs typeface="Calibri"/>
              <a:sym typeface="Calibri"/>
            </a:endParaRPr>
          </a:p>
          <a:p>
            <a:pPr marL="0" lvl="0" indent="0" algn="l" rtl="0">
              <a:spcBef>
                <a:spcPts val="0"/>
              </a:spcBef>
              <a:spcAft>
                <a:spcPts val="0"/>
              </a:spcAft>
              <a:buNone/>
            </a:pPr>
            <a:r>
              <a:rPr lang="en-US" sz="1800">
                <a:solidFill>
                  <a:schemeClr val="dk1"/>
                </a:solidFill>
                <a:latin typeface="Calibri"/>
                <a:ea typeface="Calibri"/>
                <a:cs typeface="Calibri"/>
                <a:sym typeface="Calibri"/>
              </a:rPr>
              <a:t>◇ </a:t>
            </a:r>
            <a:r>
              <a:rPr lang="en-US" sz="1800">
                <a:solidFill>
                  <a:srgbClr val="333333"/>
                </a:solidFill>
                <a:highlight>
                  <a:srgbClr val="FFFFFF"/>
                </a:highlight>
                <a:latin typeface="Calibri"/>
                <a:ea typeface="Calibri"/>
                <a:cs typeface="Calibri"/>
                <a:sym typeface="Calibri"/>
              </a:rPr>
              <a:t>The CAN FD protocol was pre-developed by Bosch (with industry experts) and released in 2012.</a:t>
            </a:r>
            <a:endParaRPr sz="1800">
              <a:solidFill>
                <a:srgbClr val="333333"/>
              </a:solidFill>
              <a:highlight>
                <a:srgbClr val="FFFFFF"/>
              </a:highlight>
              <a:latin typeface="Calibri"/>
              <a:ea typeface="Calibri"/>
              <a:cs typeface="Calibri"/>
              <a:sym typeface="Calibri"/>
            </a:endParaRPr>
          </a:p>
          <a:p>
            <a:pPr marL="0" lvl="0" indent="0" algn="l" rtl="0">
              <a:spcBef>
                <a:spcPts val="0"/>
              </a:spcBef>
              <a:spcAft>
                <a:spcPts val="0"/>
              </a:spcAft>
              <a:buNone/>
            </a:pPr>
            <a:r>
              <a:rPr lang="en-US" sz="1800">
                <a:solidFill>
                  <a:schemeClr val="dk1"/>
                </a:solidFill>
                <a:latin typeface="Calibri"/>
                <a:ea typeface="Calibri"/>
                <a:cs typeface="Calibri"/>
                <a:sym typeface="Calibri"/>
              </a:rPr>
              <a:t>◇ </a:t>
            </a:r>
            <a:r>
              <a:rPr lang="en-US" sz="1800">
                <a:solidFill>
                  <a:srgbClr val="333333"/>
                </a:solidFill>
                <a:highlight>
                  <a:srgbClr val="FFFFFF"/>
                </a:highlight>
                <a:latin typeface="Calibri"/>
                <a:ea typeface="Calibri"/>
                <a:cs typeface="Calibri"/>
                <a:sym typeface="Calibri"/>
              </a:rPr>
              <a:t>CAN FD’s benefits:</a:t>
            </a:r>
            <a:endParaRPr sz="1800">
              <a:solidFill>
                <a:srgbClr val="333333"/>
              </a:solidFill>
              <a:highlight>
                <a:srgbClr val="FFFFFF"/>
              </a:highlight>
              <a:latin typeface="Calibri"/>
              <a:ea typeface="Calibri"/>
              <a:cs typeface="Calibri"/>
              <a:sym typeface="Calibri"/>
            </a:endParaRPr>
          </a:p>
          <a:p>
            <a:pPr marL="0" lvl="0" indent="0" algn="l" rtl="0">
              <a:spcBef>
                <a:spcPts val="0"/>
              </a:spcBef>
              <a:spcAft>
                <a:spcPts val="0"/>
              </a:spcAft>
              <a:buNone/>
            </a:pPr>
            <a:r>
              <a:rPr lang="en-US" sz="1800" b="1">
                <a:solidFill>
                  <a:srgbClr val="333333"/>
                </a:solidFill>
                <a:highlight>
                  <a:srgbClr val="FFFFFF"/>
                </a:highlight>
                <a:latin typeface="Calibri"/>
                <a:ea typeface="Calibri"/>
                <a:cs typeface="Calibri"/>
                <a:sym typeface="Calibri"/>
              </a:rPr>
              <a:t>#1 Increased length</a:t>
            </a:r>
            <a:endParaRPr sz="1800" b="1">
              <a:solidFill>
                <a:srgbClr val="333333"/>
              </a:solidFill>
              <a:highlight>
                <a:srgbClr val="FFFFFF"/>
              </a:highlight>
              <a:latin typeface="Calibri"/>
              <a:ea typeface="Calibri"/>
              <a:cs typeface="Calibri"/>
              <a:sym typeface="Calibri"/>
            </a:endParaRPr>
          </a:p>
          <a:p>
            <a:pPr marL="0" lvl="0" indent="0" algn="l" rtl="0">
              <a:spcBef>
                <a:spcPts val="0"/>
              </a:spcBef>
              <a:spcAft>
                <a:spcPts val="0"/>
              </a:spcAft>
              <a:buNone/>
            </a:pPr>
            <a:r>
              <a:rPr lang="en-US" sz="1800" b="1">
                <a:solidFill>
                  <a:srgbClr val="333333"/>
                </a:solidFill>
                <a:highlight>
                  <a:srgbClr val="FFFFFF"/>
                </a:highlight>
                <a:latin typeface="Calibri"/>
                <a:ea typeface="Calibri"/>
                <a:cs typeface="Calibri"/>
                <a:sym typeface="Calibri"/>
              </a:rPr>
              <a:t>#2 Increased speed</a:t>
            </a:r>
            <a:endParaRPr sz="1800" b="1">
              <a:solidFill>
                <a:srgbClr val="333333"/>
              </a:solidFill>
              <a:highlight>
                <a:srgbClr val="FFFFFF"/>
              </a:highlight>
              <a:latin typeface="Calibri"/>
              <a:ea typeface="Calibri"/>
              <a:cs typeface="Calibri"/>
              <a:sym typeface="Calibri"/>
            </a:endParaRPr>
          </a:p>
          <a:p>
            <a:pPr marL="0" lvl="0" indent="0" algn="l" rtl="0">
              <a:spcBef>
                <a:spcPts val="0"/>
              </a:spcBef>
              <a:spcAft>
                <a:spcPts val="0"/>
              </a:spcAft>
              <a:buNone/>
            </a:pPr>
            <a:r>
              <a:rPr lang="en-US" sz="1800">
                <a:solidFill>
                  <a:srgbClr val="333333"/>
                </a:solidFill>
                <a:highlight>
                  <a:srgbClr val="FFFFFF"/>
                </a:highlight>
                <a:latin typeface="Calibri"/>
                <a:ea typeface="Calibri"/>
                <a:cs typeface="Calibri"/>
                <a:sym typeface="Calibri"/>
              </a:rPr>
              <a:t>➡CAN FD supports a flexible message payload,</a:t>
            </a:r>
            <a:endParaRPr sz="1800">
              <a:solidFill>
                <a:srgbClr val="333333"/>
              </a:solidFill>
              <a:highlight>
                <a:srgbClr val="FFFFFF"/>
              </a:highlight>
              <a:latin typeface="Calibri"/>
              <a:ea typeface="Calibri"/>
              <a:cs typeface="Calibri"/>
              <a:sym typeface="Calibri"/>
            </a:endParaRPr>
          </a:p>
          <a:p>
            <a:pPr marL="0" lvl="0" indent="0" algn="l" rtl="0">
              <a:spcBef>
                <a:spcPts val="0"/>
              </a:spcBef>
              <a:spcAft>
                <a:spcPts val="0"/>
              </a:spcAft>
              <a:buNone/>
            </a:pPr>
            <a:r>
              <a:rPr lang="en-US" sz="1800">
                <a:solidFill>
                  <a:srgbClr val="333333"/>
                </a:solidFill>
                <a:highlight>
                  <a:srgbClr val="FFFFFF"/>
                </a:highlight>
                <a:latin typeface="Calibri"/>
                <a:ea typeface="Calibri"/>
                <a:cs typeface="Calibri"/>
                <a:sym typeface="Calibri"/>
              </a:rPr>
              <a:t>ranging from </a:t>
            </a:r>
            <a:r>
              <a:rPr lang="en-US" sz="1800" b="1">
                <a:solidFill>
                  <a:srgbClr val="333333"/>
                </a:solidFill>
                <a:highlight>
                  <a:srgbClr val="FFFFFF"/>
                </a:highlight>
                <a:latin typeface="Calibri"/>
                <a:ea typeface="Calibri"/>
                <a:cs typeface="Calibri"/>
                <a:sym typeface="Calibri"/>
              </a:rPr>
              <a:t>0, 8, 12, 16, 20, 24, 32, 48, 64</a:t>
            </a:r>
            <a:r>
              <a:rPr lang="en-US" sz="1800">
                <a:solidFill>
                  <a:srgbClr val="333333"/>
                </a:solidFill>
                <a:highlight>
                  <a:srgbClr val="FFFFFF"/>
                </a:highlight>
                <a:latin typeface="Calibri"/>
                <a:ea typeface="Calibri"/>
                <a:cs typeface="Calibri"/>
                <a:sym typeface="Calibri"/>
              </a:rPr>
              <a:t> bytes  (CAN: Max: </a:t>
            </a:r>
            <a:r>
              <a:rPr lang="en-US" sz="1800" b="1">
                <a:solidFill>
                  <a:srgbClr val="333333"/>
                </a:solidFill>
                <a:highlight>
                  <a:srgbClr val="FFFFFF"/>
                </a:highlight>
                <a:latin typeface="Calibri"/>
                <a:ea typeface="Calibri"/>
                <a:cs typeface="Calibri"/>
                <a:sym typeface="Calibri"/>
              </a:rPr>
              <a:t>8</a:t>
            </a:r>
            <a:r>
              <a:rPr lang="en-US" sz="1800">
                <a:solidFill>
                  <a:srgbClr val="333333"/>
                </a:solidFill>
                <a:highlight>
                  <a:srgbClr val="FFFFFF"/>
                </a:highlight>
                <a:latin typeface="Calibri"/>
                <a:ea typeface="Calibri"/>
                <a:cs typeface="Calibri"/>
                <a:sym typeface="Calibri"/>
              </a:rPr>
              <a:t>byte)  per frame </a:t>
            </a:r>
            <a:endParaRPr sz="1800">
              <a:solidFill>
                <a:srgbClr val="333333"/>
              </a:solidFill>
              <a:highlight>
                <a:srgbClr val="FFFFFF"/>
              </a:highlight>
              <a:latin typeface="Calibri"/>
              <a:ea typeface="Calibri"/>
              <a:cs typeface="Calibri"/>
              <a:sym typeface="Calibri"/>
            </a:endParaRPr>
          </a:p>
          <a:p>
            <a:pPr marL="0" lvl="0" indent="0" algn="l" rtl="0">
              <a:spcBef>
                <a:spcPts val="0"/>
              </a:spcBef>
              <a:spcAft>
                <a:spcPts val="0"/>
              </a:spcAft>
              <a:buNone/>
            </a:pPr>
            <a:r>
              <a:rPr lang="en-US" sz="1800">
                <a:solidFill>
                  <a:srgbClr val="333333"/>
                </a:solidFill>
                <a:highlight>
                  <a:srgbClr val="FFFFFF"/>
                </a:highlight>
                <a:latin typeface="Calibri"/>
                <a:ea typeface="Calibri"/>
                <a:cs typeface="Calibri"/>
                <a:sym typeface="Calibri"/>
              </a:rPr>
              <a:t>                        at </a:t>
            </a:r>
            <a:r>
              <a:rPr lang="en-US" sz="1800" b="1">
                <a:solidFill>
                  <a:srgbClr val="333333"/>
                </a:solidFill>
                <a:highlight>
                  <a:srgbClr val="FFFFFF"/>
                </a:highlight>
                <a:latin typeface="Calibri"/>
                <a:ea typeface="Calibri"/>
                <a:cs typeface="Calibri"/>
                <a:sym typeface="Calibri"/>
              </a:rPr>
              <a:t>2, 5</a:t>
            </a:r>
            <a:r>
              <a:rPr lang="en-US" sz="1800">
                <a:solidFill>
                  <a:srgbClr val="333333"/>
                </a:solidFill>
                <a:highlight>
                  <a:srgbClr val="FFFFFF"/>
                </a:highlight>
                <a:latin typeface="Calibri"/>
                <a:ea typeface="Calibri"/>
                <a:cs typeface="Calibri"/>
                <a:sym typeface="Calibri"/>
              </a:rPr>
              <a:t> and </a:t>
            </a:r>
            <a:r>
              <a:rPr lang="en-US" sz="1800" b="1">
                <a:solidFill>
                  <a:srgbClr val="333333"/>
                </a:solidFill>
                <a:highlight>
                  <a:srgbClr val="FFFFFF"/>
                </a:highlight>
                <a:latin typeface="Calibri"/>
                <a:ea typeface="Calibri"/>
                <a:cs typeface="Calibri"/>
                <a:sym typeface="Calibri"/>
              </a:rPr>
              <a:t>8 </a:t>
            </a:r>
            <a:r>
              <a:rPr lang="en-US" sz="1800">
                <a:solidFill>
                  <a:srgbClr val="333333"/>
                </a:solidFill>
                <a:highlight>
                  <a:srgbClr val="FFFFFF"/>
                </a:highlight>
                <a:latin typeface="Calibri"/>
                <a:ea typeface="Calibri"/>
                <a:cs typeface="Calibri"/>
                <a:sym typeface="Calibri"/>
              </a:rPr>
              <a:t>Mbps (CAN: Max </a:t>
            </a:r>
            <a:r>
              <a:rPr lang="en-US" sz="1800" b="1">
                <a:solidFill>
                  <a:srgbClr val="333333"/>
                </a:solidFill>
                <a:highlight>
                  <a:srgbClr val="FFFFFF"/>
                </a:highlight>
                <a:latin typeface="Calibri"/>
                <a:ea typeface="Calibri"/>
                <a:cs typeface="Calibri"/>
                <a:sym typeface="Calibri"/>
              </a:rPr>
              <a:t>1</a:t>
            </a:r>
            <a:r>
              <a:rPr lang="en-US" sz="1800">
                <a:solidFill>
                  <a:srgbClr val="333333"/>
                </a:solidFill>
                <a:highlight>
                  <a:srgbClr val="FFFFFF"/>
                </a:highlight>
                <a:latin typeface="Calibri"/>
                <a:ea typeface="Calibri"/>
                <a:cs typeface="Calibri"/>
                <a:sym typeface="Calibri"/>
              </a:rPr>
              <a:t> Mbit/s) of data rates. </a:t>
            </a:r>
            <a:endParaRPr sz="1800">
              <a:solidFill>
                <a:srgbClr val="333333"/>
              </a:solidFill>
              <a:highlight>
                <a:srgbClr val="FFFFFF"/>
              </a:highlight>
              <a:latin typeface="Calibri"/>
              <a:ea typeface="Calibri"/>
              <a:cs typeface="Calibri"/>
              <a:sym typeface="Calibri"/>
            </a:endParaRPr>
          </a:p>
        </p:txBody>
      </p:sp>
      <p:sp>
        <p:nvSpPr>
          <p:cNvPr id="1131" name="Google Shape;1131;g2bbc5faea43_0_53"/>
          <p:cNvSpPr txBox="1">
            <a:spLocks noGrp="1"/>
          </p:cNvSpPr>
          <p:nvPr>
            <p:ph type="sldNum" idx="12"/>
          </p:nvPr>
        </p:nvSpPr>
        <p:spPr>
          <a:xfrm>
            <a:off x="11572875" y="6385568"/>
            <a:ext cx="5139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88888"/>
              </a:buClr>
              <a:buSzPts val="1200"/>
              <a:buFont typeface="Meiryo"/>
              <a:buNone/>
            </a:pPr>
            <a:fld id="{00000000-1234-1234-1234-123412341234}" type="slidenum">
              <a:rPr lang="en-US" sz="1200" b="0" i="0" u="none" strike="noStrike" cap="none">
                <a:solidFill>
                  <a:srgbClr val="888888"/>
                </a:solidFill>
                <a:latin typeface="Meiryo"/>
                <a:ea typeface="Meiryo"/>
                <a:cs typeface="Meiryo"/>
                <a:sym typeface="Meiryo"/>
              </a:rPr>
              <a:t>29</a:t>
            </a:fld>
            <a:endParaRPr sz="1200" b="0" i="0" u="none" strike="noStrike" cap="none">
              <a:solidFill>
                <a:srgbClr val="888888"/>
              </a:solidFill>
              <a:latin typeface="Meiryo"/>
              <a:ea typeface="Meiryo"/>
              <a:cs typeface="Meiryo"/>
              <a:sym typeface="Meiryo"/>
            </a:endParaRPr>
          </a:p>
        </p:txBody>
      </p:sp>
      <p:pic>
        <p:nvPicPr>
          <p:cNvPr id="1132" name="Google Shape;1132;g2bbc5faea43_0_53"/>
          <p:cNvPicPr preferRelativeResize="0"/>
          <p:nvPr/>
        </p:nvPicPr>
        <p:blipFill>
          <a:blip r:embed="rId3">
            <a:alphaModFix/>
          </a:blip>
          <a:stretch>
            <a:fillRect/>
          </a:stretch>
        </p:blipFill>
        <p:spPr>
          <a:xfrm>
            <a:off x="954000" y="1577050"/>
            <a:ext cx="1223075" cy="1094330"/>
          </a:xfrm>
          <a:prstGeom prst="rect">
            <a:avLst/>
          </a:prstGeom>
          <a:noFill/>
          <a:ln w="9525" cap="flat" cmpd="sng">
            <a:solidFill>
              <a:schemeClr val="dk2"/>
            </a:solidFill>
            <a:prstDash val="solid"/>
            <a:round/>
            <a:headEnd type="none" w="sm" len="sm"/>
            <a:tailEnd type="none" w="sm" len="sm"/>
          </a:ln>
        </p:spPr>
      </p:pic>
      <p:pic>
        <p:nvPicPr>
          <p:cNvPr id="1133" name="Google Shape;1133;g2bbc5faea43_0_53"/>
          <p:cNvPicPr preferRelativeResize="0"/>
          <p:nvPr/>
        </p:nvPicPr>
        <p:blipFill>
          <a:blip r:embed="rId4">
            <a:alphaModFix/>
          </a:blip>
          <a:stretch>
            <a:fillRect/>
          </a:stretch>
        </p:blipFill>
        <p:spPr>
          <a:xfrm>
            <a:off x="950400" y="2805377"/>
            <a:ext cx="1223075" cy="802285"/>
          </a:xfrm>
          <a:prstGeom prst="rect">
            <a:avLst/>
          </a:prstGeom>
          <a:noFill/>
          <a:ln w="9525" cap="flat" cmpd="sng">
            <a:solidFill>
              <a:schemeClr val="dk2"/>
            </a:solidFill>
            <a:prstDash val="solid"/>
            <a:round/>
            <a:headEnd type="none" w="sm" len="sm"/>
            <a:tailEnd type="none" w="sm" len="sm"/>
          </a:ln>
        </p:spPr>
      </p:pic>
      <p:pic>
        <p:nvPicPr>
          <p:cNvPr id="1134" name="Google Shape;1134;g2bbc5faea43_0_53"/>
          <p:cNvPicPr preferRelativeResize="0"/>
          <p:nvPr/>
        </p:nvPicPr>
        <p:blipFill>
          <a:blip r:embed="rId5">
            <a:alphaModFix/>
          </a:blip>
          <a:stretch>
            <a:fillRect/>
          </a:stretch>
        </p:blipFill>
        <p:spPr>
          <a:xfrm>
            <a:off x="954000" y="3715503"/>
            <a:ext cx="1223075" cy="732173"/>
          </a:xfrm>
          <a:prstGeom prst="rect">
            <a:avLst/>
          </a:prstGeom>
          <a:noFill/>
          <a:ln w="9525" cap="flat" cmpd="sng">
            <a:solidFill>
              <a:schemeClr val="dk2"/>
            </a:solidFill>
            <a:prstDash val="solid"/>
            <a:round/>
            <a:headEnd type="none" w="sm" len="sm"/>
            <a:tailEnd type="none" w="sm" len="sm"/>
          </a:ln>
        </p:spPr>
      </p:pic>
      <p:pic>
        <p:nvPicPr>
          <p:cNvPr id="1135" name="Google Shape;1135;g2bbc5faea43_0_53"/>
          <p:cNvPicPr preferRelativeResize="0"/>
          <p:nvPr/>
        </p:nvPicPr>
        <p:blipFill>
          <a:blip r:embed="rId6">
            <a:alphaModFix/>
          </a:blip>
          <a:stretch>
            <a:fillRect/>
          </a:stretch>
        </p:blipFill>
        <p:spPr>
          <a:xfrm>
            <a:off x="954000" y="939961"/>
            <a:ext cx="1223075" cy="521519"/>
          </a:xfrm>
          <a:prstGeom prst="rect">
            <a:avLst/>
          </a:prstGeom>
          <a:noFill/>
          <a:ln>
            <a:noFill/>
          </a:ln>
        </p:spPr>
      </p:pic>
    </p:spTree>
    <p:extLst>
      <p:ext uri="{BB962C8B-B14F-4D97-AF65-F5344CB8AC3E}">
        <p14:creationId xmlns:p14="http://schemas.microsoft.com/office/powerpoint/2010/main" val="21858236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8FB857C-5B9E-AAC3-349C-D0FAB7F5D5B5}"/>
              </a:ext>
            </a:extLst>
          </p:cNvPr>
          <p:cNvSpPr>
            <a:spLocks noGrp="1"/>
          </p:cNvSpPr>
          <p:nvPr>
            <p:ph type="title"/>
          </p:nvPr>
        </p:nvSpPr>
        <p:spPr/>
        <p:txBody>
          <a:bodyPr/>
          <a:lstStyle/>
          <a:p>
            <a:r>
              <a:rPr lang="en-US" dirty="0"/>
              <a:t>CAN Error - topic</a:t>
            </a:r>
          </a:p>
        </p:txBody>
      </p:sp>
      <p:sp>
        <p:nvSpPr>
          <p:cNvPr id="3" name="Content Placeholder 2">
            <a:extLst>
              <a:ext uri="{FF2B5EF4-FFF2-40B4-BE49-F238E27FC236}">
                <a16:creationId xmlns="" xmlns:a16="http://schemas.microsoft.com/office/drawing/2014/main" id="{17D08190-6861-E184-6602-E2F833753155}"/>
              </a:ext>
            </a:extLst>
          </p:cNvPr>
          <p:cNvSpPr>
            <a:spLocks noGrp="1"/>
          </p:cNvSpPr>
          <p:nvPr>
            <p:ph idx="1"/>
          </p:nvPr>
        </p:nvSpPr>
        <p:spPr/>
        <p:txBody>
          <a:bodyPr/>
          <a:lstStyle/>
          <a:p>
            <a:r>
              <a:rPr lang="en-US" dirty="0"/>
              <a:t>What is CAN error ?</a:t>
            </a:r>
          </a:p>
          <a:p>
            <a:r>
              <a:rPr lang="en-US" dirty="0"/>
              <a:t>Types of CAN error? Clarify them(What, Why, Who).</a:t>
            </a:r>
          </a:p>
          <a:p>
            <a:r>
              <a:rPr lang="en-US" dirty="0"/>
              <a:t>Explain Error Frame Format. How to form a complete Error Frame format</a:t>
            </a:r>
          </a:p>
          <a:p>
            <a:r>
              <a:rPr lang="en-US" dirty="0"/>
              <a:t>Explain CAN error states. What are the error counters ’s rules?</a:t>
            </a:r>
          </a:p>
        </p:txBody>
      </p:sp>
      <p:sp>
        <p:nvSpPr>
          <p:cNvPr id="4" name="Slide Number Placeholder 3">
            <a:extLst>
              <a:ext uri="{FF2B5EF4-FFF2-40B4-BE49-F238E27FC236}">
                <a16:creationId xmlns="" xmlns:a16="http://schemas.microsoft.com/office/drawing/2014/main" id="{55BAE365-2777-4AF0-DD85-8CEDDF00473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0BA25E-489A-43A2-BA69-DDC0C2E28705}" type="slidenum">
              <a:rPr kumimoji="1" lang="ja-JP" altLang="en-US" sz="1200" b="0" i="0" u="none" strike="noStrike" kern="1200" cap="none" spc="0" normalizeH="0" baseline="0" noProof="0" smtClean="0">
                <a:ln>
                  <a:noFill/>
                </a:ln>
                <a:solidFill>
                  <a:prstClr val="black">
                    <a:tint val="75000"/>
                  </a:prstClr>
                </a:solidFill>
                <a:effectLst/>
                <a:uLnTx/>
                <a:uFillTx/>
                <a:latin typeface="メイリオ"/>
                <a:ea typeface="メイリオ"/>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1" lang="ja-JP" altLang="en-US" sz="1200" b="0" i="0" u="none" strike="noStrike" kern="1200" cap="none" spc="0" normalizeH="0" baseline="0" noProof="0">
              <a:ln>
                <a:noFill/>
              </a:ln>
              <a:solidFill>
                <a:prstClr val="black">
                  <a:tint val="75000"/>
                </a:prstClr>
              </a:solidFill>
              <a:effectLst/>
              <a:uLnTx/>
              <a:uFillTx/>
              <a:latin typeface="メイリオ"/>
              <a:ea typeface="メイリオ"/>
              <a:cs typeface="+mn-cs"/>
            </a:endParaRPr>
          </a:p>
        </p:txBody>
      </p:sp>
    </p:spTree>
    <p:extLst>
      <p:ext uri="{BB962C8B-B14F-4D97-AF65-F5344CB8AC3E}">
        <p14:creationId xmlns:p14="http://schemas.microsoft.com/office/powerpoint/2010/main" val="99756667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139"/>
        <p:cNvGrpSpPr/>
        <p:nvPr/>
      </p:nvGrpSpPr>
      <p:grpSpPr>
        <a:xfrm>
          <a:off x="0" y="0"/>
          <a:ext cx="0" cy="0"/>
          <a:chOff x="0" y="0"/>
          <a:chExt cx="0" cy="0"/>
        </a:xfrm>
      </p:grpSpPr>
      <p:sp>
        <p:nvSpPr>
          <p:cNvPr id="1140" name="Google Shape;1140;g2bbc5faea43_0_77"/>
          <p:cNvSpPr txBox="1">
            <a:spLocks noGrp="1"/>
          </p:cNvSpPr>
          <p:nvPr>
            <p:ph type="title"/>
          </p:nvPr>
        </p:nvSpPr>
        <p:spPr>
          <a:xfrm>
            <a:off x="950400" y="277200"/>
            <a:ext cx="10461600" cy="547200"/>
          </a:xfrm>
          <a:prstGeom prst="rect">
            <a:avLst/>
          </a:prstGeom>
          <a:solidFill>
            <a:srgbClr val="D9EAD3"/>
          </a:solid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20673"/>
              </a:buClr>
              <a:buSzPts val="3200"/>
              <a:buFont typeface="Meiryo"/>
              <a:buNone/>
            </a:pPr>
            <a:r>
              <a:rPr lang="en-US"/>
              <a:t>CAN FD - ① </a:t>
            </a:r>
            <a:r>
              <a:rPr lang="en-US" sz="2800" b="0"/>
              <a:t>Overview about CAN-FD (What/Why)</a:t>
            </a:r>
            <a:endParaRPr/>
          </a:p>
        </p:txBody>
      </p:sp>
      <p:sp>
        <p:nvSpPr>
          <p:cNvPr id="1141" name="Google Shape;1141;g2bbc5faea43_0_77"/>
          <p:cNvSpPr txBox="1"/>
          <p:nvPr/>
        </p:nvSpPr>
        <p:spPr>
          <a:xfrm>
            <a:off x="950400" y="1030875"/>
            <a:ext cx="5511000" cy="37866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US" sz="1800">
                <a:latin typeface="Calibri"/>
                <a:ea typeface="Calibri"/>
                <a:cs typeface="Calibri"/>
                <a:sym typeface="Calibri"/>
              </a:rPr>
              <a:t>What is CAN FD?</a:t>
            </a:r>
            <a:endParaRPr sz="1800">
              <a:latin typeface="Calibri"/>
              <a:ea typeface="Calibri"/>
              <a:cs typeface="Calibri"/>
              <a:sym typeface="Calibri"/>
            </a:endParaRPr>
          </a:p>
          <a:p>
            <a:pPr marL="0" lvl="0" indent="0" algn="l" rtl="0">
              <a:spcBef>
                <a:spcPts val="0"/>
              </a:spcBef>
              <a:spcAft>
                <a:spcPts val="0"/>
              </a:spcAft>
              <a:buNone/>
            </a:pPr>
            <a:endParaRPr sz="1800">
              <a:solidFill>
                <a:srgbClr val="333333"/>
              </a:solidFill>
              <a:highlight>
                <a:srgbClr val="FFFFFF"/>
              </a:highlight>
              <a:latin typeface="Calibri"/>
              <a:ea typeface="Calibri"/>
              <a:cs typeface="Calibri"/>
              <a:sym typeface="Calibri"/>
            </a:endParaRPr>
          </a:p>
          <a:p>
            <a:pPr marL="0" lvl="0" indent="0" algn="l" rtl="0">
              <a:spcBef>
                <a:spcPts val="0"/>
              </a:spcBef>
              <a:spcAft>
                <a:spcPts val="0"/>
              </a:spcAft>
              <a:buNone/>
            </a:pPr>
            <a:r>
              <a:rPr lang="en-US" sz="1800">
                <a:solidFill>
                  <a:srgbClr val="333333"/>
                </a:solidFill>
                <a:highlight>
                  <a:srgbClr val="FFFFFF"/>
                </a:highlight>
                <a:latin typeface="Calibri"/>
                <a:ea typeface="Calibri"/>
                <a:cs typeface="Calibri"/>
                <a:sym typeface="Calibri"/>
              </a:rPr>
              <a:t>Also, the CAN FD Protocol </a:t>
            </a:r>
            <a:r>
              <a:rPr lang="en-US" sz="1800" b="1">
                <a:solidFill>
                  <a:srgbClr val="333333"/>
                </a:solidFill>
                <a:highlight>
                  <a:srgbClr val="FFFFFF"/>
                </a:highlight>
                <a:latin typeface="Calibri"/>
                <a:ea typeface="Calibri"/>
                <a:cs typeface="Calibri"/>
                <a:sym typeface="Calibri"/>
              </a:rPr>
              <a:t>has two independent bit rates</a:t>
            </a:r>
            <a:r>
              <a:rPr lang="en-US" sz="1800">
                <a:solidFill>
                  <a:srgbClr val="333333"/>
                </a:solidFill>
                <a:highlight>
                  <a:srgbClr val="FFFFFF"/>
                </a:highlight>
                <a:latin typeface="Calibri"/>
                <a:ea typeface="Calibri"/>
                <a:cs typeface="Calibri"/>
                <a:sym typeface="Calibri"/>
              </a:rPr>
              <a:t> for the arbitration and data phases.</a:t>
            </a:r>
            <a:endParaRPr sz="1800">
              <a:solidFill>
                <a:srgbClr val="333333"/>
              </a:solidFill>
              <a:highlight>
                <a:srgbClr val="FFFFFF"/>
              </a:highlight>
              <a:latin typeface="Calibri"/>
              <a:ea typeface="Calibri"/>
              <a:cs typeface="Calibri"/>
              <a:sym typeface="Calibri"/>
            </a:endParaRPr>
          </a:p>
          <a:p>
            <a:pPr marL="0" lvl="0" indent="0" algn="l" rtl="0">
              <a:spcBef>
                <a:spcPts val="0"/>
              </a:spcBef>
              <a:spcAft>
                <a:spcPts val="0"/>
              </a:spcAft>
              <a:buNone/>
            </a:pPr>
            <a:r>
              <a:rPr lang="en-US" sz="1800">
                <a:solidFill>
                  <a:srgbClr val="333333"/>
                </a:solidFill>
                <a:highlight>
                  <a:srgbClr val="FFFFFF"/>
                </a:highlight>
                <a:latin typeface="Calibri"/>
                <a:ea typeface="Calibri"/>
                <a:cs typeface="Calibri"/>
                <a:sym typeface="Calibri"/>
              </a:rPr>
              <a:t>（The arbitration phase uses the same bit timing as the Classical CAN, but the data bit rate is either similar or higher than the arbitration bit rate.）</a:t>
            </a:r>
            <a:endParaRPr sz="1800">
              <a:solidFill>
                <a:srgbClr val="333333"/>
              </a:solidFill>
              <a:highlight>
                <a:srgbClr val="FFFFFF"/>
              </a:highlight>
              <a:latin typeface="Calibri"/>
              <a:ea typeface="Calibri"/>
              <a:cs typeface="Calibri"/>
              <a:sym typeface="Calibri"/>
            </a:endParaRPr>
          </a:p>
          <a:p>
            <a:pPr marL="0" lvl="0" indent="0" algn="l" rtl="0">
              <a:spcBef>
                <a:spcPts val="0"/>
              </a:spcBef>
              <a:spcAft>
                <a:spcPts val="0"/>
              </a:spcAft>
              <a:buNone/>
            </a:pPr>
            <a:endParaRPr sz="1800">
              <a:solidFill>
                <a:srgbClr val="333333"/>
              </a:solidFill>
              <a:highlight>
                <a:srgbClr val="FFFFFF"/>
              </a:highlight>
              <a:latin typeface="Calibri"/>
              <a:ea typeface="Calibri"/>
              <a:cs typeface="Calibri"/>
              <a:sym typeface="Calibri"/>
            </a:endParaRPr>
          </a:p>
          <a:p>
            <a:pPr marL="0" lvl="0" indent="0" algn="l" rtl="0">
              <a:spcBef>
                <a:spcPts val="0"/>
              </a:spcBef>
              <a:spcAft>
                <a:spcPts val="0"/>
              </a:spcAft>
              <a:buNone/>
            </a:pPr>
            <a:endParaRPr sz="1800">
              <a:solidFill>
                <a:srgbClr val="333333"/>
              </a:solidFill>
              <a:highlight>
                <a:srgbClr val="FFFFFF"/>
              </a:highlight>
              <a:latin typeface="Calibri"/>
              <a:ea typeface="Calibri"/>
              <a:cs typeface="Calibri"/>
              <a:sym typeface="Calibri"/>
            </a:endParaRPr>
          </a:p>
          <a:p>
            <a:pPr marL="0" lvl="0" indent="0" algn="l" rtl="0">
              <a:spcBef>
                <a:spcPts val="0"/>
              </a:spcBef>
              <a:spcAft>
                <a:spcPts val="0"/>
              </a:spcAft>
              <a:buNone/>
            </a:pPr>
            <a:endParaRPr sz="1800">
              <a:solidFill>
                <a:srgbClr val="333333"/>
              </a:solidFill>
              <a:highlight>
                <a:srgbClr val="FFFFFF"/>
              </a:highlight>
              <a:latin typeface="Calibri"/>
              <a:ea typeface="Calibri"/>
              <a:cs typeface="Calibri"/>
              <a:sym typeface="Calibri"/>
            </a:endParaRPr>
          </a:p>
          <a:p>
            <a:pPr marL="0" lvl="0" indent="0" algn="l" rtl="0">
              <a:spcBef>
                <a:spcPts val="0"/>
              </a:spcBef>
              <a:spcAft>
                <a:spcPts val="0"/>
              </a:spcAft>
              <a:buNone/>
            </a:pPr>
            <a:endParaRPr sz="1800">
              <a:solidFill>
                <a:srgbClr val="333333"/>
              </a:solidFill>
              <a:highlight>
                <a:srgbClr val="FFFFFF"/>
              </a:highlight>
              <a:latin typeface="Calibri"/>
              <a:ea typeface="Calibri"/>
              <a:cs typeface="Calibri"/>
              <a:sym typeface="Calibri"/>
            </a:endParaRPr>
          </a:p>
          <a:p>
            <a:pPr marL="0" lvl="0" indent="0" algn="l" rtl="0">
              <a:spcBef>
                <a:spcPts val="0"/>
              </a:spcBef>
              <a:spcAft>
                <a:spcPts val="0"/>
              </a:spcAft>
              <a:buNone/>
            </a:pPr>
            <a:endParaRPr sz="1800">
              <a:solidFill>
                <a:srgbClr val="333333"/>
              </a:solidFill>
              <a:highlight>
                <a:srgbClr val="FFFFFF"/>
              </a:highlight>
              <a:latin typeface="Calibri"/>
              <a:ea typeface="Calibri"/>
              <a:cs typeface="Calibri"/>
              <a:sym typeface="Calibri"/>
            </a:endParaRPr>
          </a:p>
          <a:p>
            <a:pPr marL="0" lvl="0" indent="0" algn="l" rtl="0">
              <a:spcBef>
                <a:spcPts val="0"/>
              </a:spcBef>
              <a:spcAft>
                <a:spcPts val="0"/>
              </a:spcAft>
              <a:buNone/>
            </a:pPr>
            <a:endParaRPr sz="1800">
              <a:solidFill>
                <a:srgbClr val="333333"/>
              </a:solidFill>
              <a:highlight>
                <a:srgbClr val="FFFFFF"/>
              </a:highlight>
              <a:latin typeface="Calibri"/>
              <a:ea typeface="Calibri"/>
              <a:cs typeface="Calibri"/>
              <a:sym typeface="Calibri"/>
            </a:endParaRPr>
          </a:p>
        </p:txBody>
      </p:sp>
      <p:sp>
        <p:nvSpPr>
          <p:cNvPr id="1142" name="Google Shape;1142;g2bbc5faea43_0_77"/>
          <p:cNvSpPr txBox="1">
            <a:spLocks noGrp="1"/>
          </p:cNvSpPr>
          <p:nvPr>
            <p:ph type="sldNum" idx="12"/>
          </p:nvPr>
        </p:nvSpPr>
        <p:spPr>
          <a:xfrm>
            <a:off x="11572875" y="6385568"/>
            <a:ext cx="5139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88888"/>
              </a:buClr>
              <a:buSzPts val="1200"/>
              <a:buFont typeface="Meiryo"/>
              <a:buNone/>
            </a:pPr>
            <a:fld id="{00000000-1234-1234-1234-123412341234}" type="slidenum">
              <a:rPr lang="en-US" sz="1200" b="0" i="0" u="none" strike="noStrike" cap="none">
                <a:solidFill>
                  <a:srgbClr val="888888"/>
                </a:solidFill>
                <a:latin typeface="Meiryo"/>
                <a:ea typeface="Meiryo"/>
                <a:cs typeface="Meiryo"/>
                <a:sym typeface="Meiryo"/>
              </a:rPr>
              <a:t>30</a:t>
            </a:fld>
            <a:endParaRPr sz="1200" b="0" i="0" u="none" strike="noStrike" cap="none">
              <a:solidFill>
                <a:srgbClr val="888888"/>
              </a:solidFill>
              <a:latin typeface="Meiryo"/>
              <a:ea typeface="Meiryo"/>
              <a:cs typeface="Meiryo"/>
              <a:sym typeface="Meiryo"/>
            </a:endParaRPr>
          </a:p>
        </p:txBody>
      </p:sp>
      <p:pic>
        <p:nvPicPr>
          <p:cNvPr id="1143" name="Google Shape;1143;g2bbc5faea43_0_77"/>
          <p:cNvPicPr preferRelativeResize="0"/>
          <p:nvPr/>
        </p:nvPicPr>
        <p:blipFill rotWithShape="1">
          <a:blip r:embed="rId3">
            <a:alphaModFix/>
          </a:blip>
          <a:srcRect t="15830" b="-15829"/>
          <a:stretch/>
        </p:blipFill>
        <p:spPr>
          <a:xfrm>
            <a:off x="1105150" y="3278700"/>
            <a:ext cx="5201475" cy="1221825"/>
          </a:xfrm>
          <a:prstGeom prst="rect">
            <a:avLst/>
          </a:prstGeom>
          <a:noFill/>
          <a:ln w="9525" cap="flat" cmpd="sng">
            <a:solidFill>
              <a:schemeClr val="dk2"/>
            </a:solidFill>
            <a:prstDash val="solid"/>
            <a:round/>
            <a:headEnd type="none" w="sm" len="sm"/>
            <a:tailEnd type="none" w="sm" len="sm"/>
          </a:ln>
        </p:spPr>
      </p:pic>
      <p:pic>
        <p:nvPicPr>
          <p:cNvPr id="1144" name="Google Shape;1144;g2bbc5faea43_0_77"/>
          <p:cNvPicPr preferRelativeResize="0"/>
          <p:nvPr/>
        </p:nvPicPr>
        <p:blipFill>
          <a:blip r:embed="rId4">
            <a:alphaModFix/>
          </a:blip>
          <a:stretch>
            <a:fillRect/>
          </a:stretch>
        </p:blipFill>
        <p:spPr>
          <a:xfrm>
            <a:off x="6523725" y="1030875"/>
            <a:ext cx="5201475" cy="3094519"/>
          </a:xfrm>
          <a:prstGeom prst="rect">
            <a:avLst/>
          </a:prstGeom>
          <a:noFill/>
          <a:ln w="9525" cap="flat" cmpd="sng">
            <a:solidFill>
              <a:schemeClr val="dk2"/>
            </a:solidFill>
            <a:prstDash val="solid"/>
            <a:round/>
            <a:headEnd type="none" w="sm" len="sm"/>
            <a:tailEnd type="none" w="sm" len="sm"/>
          </a:ln>
        </p:spPr>
      </p:pic>
      <p:sp>
        <p:nvSpPr>
          <p:cNvPr id="1145" name="Google Shape;1145;g2bbc5faea43_0_77"/>
          <p:cNvSpPr txBox="1"/>
          <p:nvPr/>
        </p:nvSpPr>
        <p:spPr>
          <a:xfrm>
            <a:off x="6523725" y="4125400"/>
            <a:ext cx="48882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500">
                <a:solidFill>
                  <a:srgbClr val="212529"/>
                </a:solidFill>
                <a:highlight>
                  <a:srgbClr val="FFFFFF"/>
                </a:highlight>
                <a:latin typeface="Roboto"/>
                <a:ea typeface="Roboto"/>
                <a:cs typeface="Roboto"/>
                <a:sym typeface="Roboto"/>
              </a:rPr>
              <a:t>A faster bit-rate for CAN FD payloads allows for more data to fit into a single message.</a:t>
            </a:r>
            <a:endParaRPr sz="1500"/>
          </a:p>
        </p:txBody>
      </p:sp>
    </p:spTree>
    <p:extLst>
      <p:ext uri="{BB962C8B-B14F-4D97-AF65-F5344CB8AC3E}">
        <p14:creationId xmlns:p14="http://schemas.microsoft.com/office/powerpoint/2010/main" val="290202411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149"/>
        <p:cNvGrpSpPr/>
        <p:nvPr/>
      </p:nvGrpSpPr>
      <p:grpSpPr>
        <a:xfrm>
          <a:off x="0" y="0"/>
          <a:ext cx="0" cy="0"/>
          <a:chOff x="0" y="0"/>
          <a:chExt cx="0" cy="0"/>
        </a:xfrm>
      </p:grpSpPr>
      <p:sp>
        <p:nvSpPr>
          <p:cNvPr id="1150" name="Google Shape;1150;g2bbc5faea43_0_0"/>
          <p:cNvSpPr txBox="1">
            <a:spLocks noGrp="1"/>
          </p:cNvSpPr>
          <p:nvPr>
            <p:ph type="title"/>
          </p:nvPr>
        </p:nvSpPr>
        <p:spPr>
          <a:xfrm>
            <a:off x="950400" y="277200"/>
            <a:ext cx="10461600" cy="547200"/>
          </a:xfrm>
          <a:prstGeom prst="rect">
            <a:avLst/>
          </a:prstGeom>
          <a:solidFill>
            <a:srgbClr val="D9EAD3"/>
          </a:solid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20673"/>
              </a:buClr>
              <a:buSzPts val="3200"/>
              <a:buFont typeface="Meiryo"/>
              <a:buNone/>
            </a:pPr>
            <a:r>
              <a:rPr lang="en-US"/>
              <a:t>CAN FD - ① </a:t>
            </a:r>
            <a:r>
              <a:rPr lang="en-US" sz="2800" b="0"/>
              <a:t>Overview about CAN-FD (What/Why)</a:t>
            </a:r>
            <a:endParaRPr/>
          </a:p>
        </p:txBody>
      </p:sp>
      <p:sp>
        <p:nvSpPr>
          <p:cNvPr id="1151" name="Google Shape;1151;g2bbc5faea43_0_0"/>
          <p:cNvSpPr txBox="1">
            <a:spLocks noGrp="1"/>
          </p:cNvSpPr>
          <p:nvPr>
            <p:ph type="sldNum" idx="12"/>
          </p:nvPr>
        </p:nvSpPr>
        <p:spPr>
          <a:xfrm>
            <a:off x="11572875" y="6385568"/>
            <a:ext cx="5139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88888"/>
              </a:buClr>
              <a:buSzPts val="1200"/>
              <a:buFont typeface="Meiryo"/>
              <a:buNone/>
            </a:pPr>
            <a:fld id="{00000000-1234-1234-1234-123412341234}" type="slidenum">
              <a:rPr lang="en-US" sz="1200" b="0" i="0" u="none" strike="noStrike" cap="none">
                <a:solidFill>
                  <a:srgbClr val="888888"/>
                </a:solidFill>
                <a:latin typeface="Meiryo"/>
                <a:ea typeface="Meiryo"/>
                <a:cs typeface="Meiryo"/>
                <a:sym typeface="Meiryo"/>
              </a:rPr>
              <a:t>31</a:t>
            </a:fld>
            <a:endParaRPr sz="1200" b="0" i="0" u="none" strike="noStrike" cap="none">
              <a:solidFill>
                <a:srgbClr val="888888"/>
              </a:solidFill>
              <a:latin typeface="Meiryo"/>
              <a:ea typeface="Meiryo"/>
              <a:cs typeface="Meiryo"/>
              <a:sym typeface="Meiryo"/>
            </a:endParaRPr>
          </a:p>
        </p:txBody>
      </p:sp>
      <p:sp>
        <p:nvSpPr>
          <p:cNvPr id="1152" name="Google Shape;1152;g2bbc5faea43_0_0"/>
          <p:cNvSpPr txBox="1"/>
          <p:nvPr/>
        </p:nvSpPr>
        <p:spPr>
          <a:xfrm>
            <a:off x="2329475" y="3172700"/>
            <a:ext cx="8723100" cy="34842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US" sz="1600">
                <a:latin typeface="Calibri"/>
                <a:ea typeface="Calibri"/>
                <a:cs typeface="Calibri"/>
                <a:sym typeface="Calibri"/>
              </a:rPr>
              <a:t>Why is CAN FD?</a:t>
            </a:r>
            <a:endParaRPr sz="1600">
              <a:latin typeface="Calibri"/>
              <a:ea typeface="Calibri"/>
              <a:cs typeface="Calibri"/>
              <a:sym typeface="Calibri"/>
            </a:endParaRPr>
          </a:p>
          <a:p>
            <a:pPr marL="0" lvl="0" indent="0" algn="l" rtl="0">
              <a:spcBef>
                <a:spcPts val="0"/>
              </a:spcBef>
              <a:spcAft>
                <a:spcPts val="0"/>
              </a:spcAft>
              <a:buNone/>
            </a:pPr>
            <a:endParaRPr sz="1600">
              <a:latin typeface="Calibri"/>
              <a:ea typeface="Calibri"/>
              <a:cs typeface="Calibri"/>
              <a:sym typeface="Calibri"/>
            </a:endParaRPr>
          </a:p>
          <a:p>
            <a:pPr marL="0" lvl="0" indent="0" algn="l" rtl="0">
              <a:lnSpc>
                <a:spcPct val="115000"/>
              </a:lnSpc>
              <a:spcBef>
                <a:spcPts val="0"/>
              </a:spcBef>
              <a:spcAft>
                <a:spcPts val="0"/>
              </a:spcAft>
              <a:buNone/>
            </a:pPr>
            <a:r>
              <a:rPr lang="en-US" sz="1600">
                <a:solidFill>
                  <a:srgbClr val="212529"/>
                </a:solidFill>
                <a:highlight>
                  <a:srgbClr val="FFFFFF"/>
                </a:highlight>
                <a:latin typeface="Roboto"/>
                <a:ea typeface="Roboto"/>
                <a:cs typeface="Roboto"/>
                <a:sym typeface="Roboto"/>
              </a:rPr>
              <a:t>Outside of CAN, there are other in-vehicle networks that have </a:t>
            </a:r>
            <a:r>
              <a:rPr lang="en-US" sz="1600" b="1">
                <a:solidFill>
                  <a:srgbClr val="212529"/>
                </a:solidFill>
                <a:highlight>
                  <a:srgbClr val="FFFFFF"/>
                </a:highlight>
                <a:latin typeface="Roboto"/>
                <a:ea typeface="Roboto"/>
                <a:cs typeface="Roboto"/>
                <a:sym typeface="Roboto"/>
              </a:rPr>
              <a:t>higher communication bandwidths than 1 Mbit/s</a:t>
            </a:r>
            <a:r>
              <a:rPr lang="en-US" sz="1600">
                <a:solidFill>
                  <a:srgbClr val="212529"/>
                </a:solidFill>
                <a:highlight>
                  <a:srgbClr val="FFFFFF"/>
                </a:highlight>
                <a:latin typeface="Roboto"/>
                <a:ea typeface="Roboto"/>
                <a:cs typeface="Roboto"/>
                <a:sym typeface="Roboto"/>
              </a:rPr>
              <a:t>.  However, these networks, like FlexRay and automotive Ethernet, are significantly </a:t>
            </a:r>
            <a:r>
              <a:rPr lang="en-US" sz="1600" b="1">
                <a:solidFill>
                  <a:srgbClr val="212529"/>
                </a:solidFill>
                <a:highlight>
                  <a:srgbClr val="FFFFFF"/>
                </a:highlight>
                <a:latin typeface="Roboto"/>
                <a:ea typeface="Roboto"/>
                <a:cs typeface="Roboto"/>
                <a:sym typeface="Roboto"/>
              </a:rPr>
              <a:t>different from the CAN physical layer</a:t>
            </a:r>
            <a:r>
              <a:rPr lang="en-US" sz="1600">
                <a:solidFill>
                  <a:srgbClr val="212529"/>
                </a:solidFill>
                <a:highlight>
                  <a:srgbClr val="FFFFFF"/>
                </a:highlight>
                <a:latin typeface="Roboto"/>
                <a:ea typeface="Roboto"/>
                <a:cs typeface="Roboto"/>
                <a:sym typeface="Roboto"/>
              </a:rPr>
              <a:t>, which means that making a change to support them instead of CAN is very expensive for the suppliers and OEMs. </a:t>
            </a:r>
            <a:endParaRPr sz="1600">
              <a:solidFill>
                <a:srgbClr val="212529"/>
              </a:solidFill>
              <a:highlight>
                <a:srgbClr val="FFFFFF"/>
              </a:highlight>
              <a:latin typeface="Roboto"/>
              <a:ea typeface="Roboto"/>
              <a:cs typeface="Roboto"/>
              <a:sym typeface="Roboto"/>
            </a:endParaRPr>
          </a:p>
          <a:p>
            <a:pPr marL="0" lvl="0" indent="0" algn="l" rtl="0">
              <a:lnSpc>
                <a:spcPct val="115000"/>
              </a:lnSpc>
              <a:spcBef>
                <a:spcPts val="2300"/>
              </a:spcBef>
              <a:spcAft>
                <a:spcPts val="2300"/>
              </a:spcAft>
              <a:buNone/>
            </a:pPr>
            <a:r>
              <a:rPr lang="en-US" sz="1600">
                <a:solidFill>
                  <a:srgbClr val="212529"/>
                </a:solidFill>
                <a:highlight>
                  <a:srgbClr val="FFFFFF"/>
                </a:highlight>
                <a:latin typeface="Roboto"/>
                <a:ea typeface="Roboto"/>
                <a:cs typeface="Roboto"/>
                <a:sym typeface="Roboto"/>
              </a:rPr>
              <a:t>CAN FD is also ideal for this problem because the </a:t>
            </a:r>
            <a:r>
              <a:rPr lang="en-US" sz="1600" b="1">
                <a:solidFill>
                  <a:srgbClr val="212529"/>
                </a:solidFill>
                <a:highlight>
                  <a:srgbClr val="FFFFFF"/>
                </a:highlight>
                <a:latin typeface="Roboto"/>
                <a:ea typeface="Roboto"/>
                <a:cs typeface="Roboto"/>
                <a:sym typeface="Roboto"/>
              </a:rPr>
              <a:t>physical layer is the same as high-speed CAN</a:t>
            </a:r>
            <a:r>
              <a:rPr lang="en-US" sz="1600">
                <a:solidFill>
                  <a:srgbClr val="212529"/>
                </a:solidFill>
                <a:highlight>
                  <a:srgbClr val="FFFFFF"/>
                </a:highlight>
                <a:latin typeface="Roboto"/>
                <a:ea typeface="Roboto"/>
                <a:cs typeface="Roboto"/>
                <a:sym typeface="Roboto"/>
              </a:rPr>
              <a:t>.  The only difference in the </a:t>
            </a:r>
            <a:r>
              <a:rPr lang="en-US" sz="1600" b="1">
                <a:solidFill>
                  <a:srgbClr val="212529"/>
                </a:solidFill>
                <a:highlight>
                  <a:srgbClr val="FFFFFF"/>
                </a:highlight>
                <a:latin typeface="Roboto"/>
                <a:ea typeface="Roboto"/>
                <a:cs typeface="Roboto"/>
                <a:sym typeface="Roboto"/>
              </a:rPr>
              <a:t>hardware is to use a new protocol controlle</a:t>
            </a:r>
            <a:r>
              <a:rPr lang="en-US" sz="1600">
                <a:solidFill>
                  <a:srgbClr val="212529"/>
                </a:solidFill>
                <a:highlight>
                  <a:srgbClr val="FFFFFF"/>
                </a:highlight>
                <a:latin typeface="Roboto"/>
                <a:ea typeface="Roboto"/>
                <a:cs typeface="Roboto"/>
                <a:sym typeface="Roboto"/>
              </a:rPr>
              <a:t>r with a qualified transceiver that allows the </a:t>
            </a:r>
            <a:r>
              <a:rPr lang="en-US" sz="1600" b="1">
                <a:solidFill>
                  <a:srgbClr val="212529"/>
                </a:solidFill>
                <a:highlight>
                  <a:srgbClr val="FFFFFF"/>
                </a:highlight>
                <a:latin typeface="Roboto"/>
                <a:ea typeface="Roboto"/>
                <a:cs typeface="Roboto"/>
                <a:sym typeface="Roboto"/>
              </a:rPr>
              <a:t>faster speeds</a:t>
            </a:r>
            <a:r>
              <a:rPr lang="en-US" sz="1600">
                <a:solidFill>
                  <a:srgbClr val="212529"/>
                </a:solidFill>
                <a:highlight>
                  <a:srgbClr val="FFFFFF"/>
                </a:highlight>
                <a:latin typeface="Roboto"/>
                <a:ea typeface="Roboto"/>
                <a:cs typeface="Roboto"/>
                <a:sym typeface="Roboto"/>
              </a:rPr>
              <a:t>.  Also, the </a:t>
            </a:r>
            <a:r>
              <a:rPr lang="en-US" sz="1600" b="1">
                <a:solidFill>
                  <a:srgbClr val="212529"/>
                </a:solidFill>
                <a:highlight>
                  <a:srgbClr val="FFFFFF"/>
                </a:highlight>
                <a:latin typeface="Roboto"/>
                <a:ea typeface="Roboto"/>
                <a:cs typeface="Roboto"/>
                <a:sym typeface="Roboto"/>
              </a:rPr>
              <a:t>software changes are minimal</a:t>
            </a:r>
            <a:r>
              <a:rPr lang="en-US" sz="1600">
                <a:solidFill>
                  <a:srgbClr val="212529"/>
                </a:solidFill>
                <a:highlight>
                  <a:srgbClr val="FFFFFF"/>
                </a:highlight>
                <a:latin typeface="Roboto"/>
                <a:ea typeface="Roboto"/>
                <a:cs typeface="Roboto"/>
                <a:sym typeface="Roboto"/>
              </a:rPr>
              <a:t> since the message format is very similar. In fact, there are </a:t>
            </a:r>
            <a:r>
              <a:rPr lang="en-US" sz="1600" b="1">
                <a:solidFill>
                  <a:srgbClr val="212529"/>
                </a:solidFill>
                <a:highlight>
                  <a:srgbClr val="FFFFFF"/>
                </a:highlight>
                <a:latin typeface="Roboto"/>
                <a:ea typeface="Roboto"/>
                <a:cs typeface="Roboto"/>
                <a:sym typeface="Roboto"/>
              </a:rPr>
              <a:t>no software changes needed</a:t>
            </a:r>
            <a:r>
              <a:rPr lang="en-US" sz="1600">
                <a:solidFill>
                  <a:srgbClr val="212529"/>
                </a:solidFill>
                <a:highlight>
                  <a:srgbClr val="FFFFFF"/>
                </a:highlight>
                <a:latin typeface="Roboto"/>
                <a:ea typeface="Roboto"/>
                <a:cs typeface="Roboto"/>
                <a:sym typeface="Roboto"/>
              </a:rPr>
              <a:t> when using CAN FD messages at speeds up to </a:t>
            </a:r>
            <a:r>
              <a:rPr lang="en-US" sz="1600" b="1">
                <a:solidFill>
                  <a:srgbClr val="212529"/>
                </a:solidFill>
                <a:highlight>
                  <a:srgbClr val="FFFFFF"/>
                </a:highlight>
                <a:latin typeface="Roboto"/>
                <a:ea typeface="Roboto"/>
                <a:cs typeface="Roboto"/>
                <a:sym typeface="Roboto"/>
              </a:rPr>
              <a:t>1 Mbit/s and 8 byte payloads</a:t>
            </a:r>
            <a:r>
              <a:rPr lang="en-US" sz="1600">
                <a:solidFill>
                  <a:srgbClr val="212529"/>
                </a:solidFill>
                <a:highlight>
                  <a:srgbClr val="FFFFFF"/>
                </a:highlight>
                <a:latin typeface="Roboto"/>
                <a:ea typeface="Roboto"/>
                <a:cs typeface="Roboto"/>
                <a:sym typeface="Roboto"/>
              </a:rPr>
              <a:t>.</a:t>
            </a:r>
            <a:endParaRPr sz="1600">
              <a:latin typeface="Calibri"/>
              <a:ea typeface="Calibri"/>
              <a:cs typeface="Calibri"/>
              <a:sym typeface="Calibri"/>
            </a:endParaRPr>
          </a:p>
        </p:txBody>
      </p:sp>
      <p:pic>
        <p:nvPicPr>
          <p:cNvPr id="1153" name="Google Shape;1153;g2bbc5faea43_0_0"/>
          <p:cNvPicPr preferRelativeResize="0"/>
          <p:nvPr/>
        </p:nvPicPr>
        <p:blipFill>
          <a:blip r:embed="rId3">
            <a:alphaModFix/>
          </a:blip>
          <a:stretch>
            <a:fillRect/>
          </a:stretch>
        </p:blipFill>
        <p:spPr>
          <a:xfrm>
            <a:off x="954000" y="1577050"/>
            <a:ext cx="1223075" cy="1094330"/>
          </a:xfrm>
          <a:prstGeom prst="rect">
            <a:avLst/>
          </a:prstGeom>
          <a:noFill/>
          <a:ln w="9525" cap="flat" cmpd="sng">
            <a:solidFill>
              <a:schemeClr val="dk2"/>
            </a:solidFill>
            <a:prstDash val="solid"/>
            <a:round/>
            <a:headEnd type="none" w="sm" len="sm"/>
            <a:tailEnd type="none" w="sm" len="sm"/>
          </a:ln>
        </p:spPr>
      </p:pic>
      <p:pic>
        <p:nvPicPr>
          <p:cNvPr id="1154" name="Google Shape;1154;g2bbc5faea43_0_0"/>
          <p:cNvPicPr preferRelativeResize="0"/>
          <p:nvPr/>
        </p:nvPicPr>
        <p:blipFill>
          <a:blip r:embed="rId4">
            <a:alphaModFix/>
          </a:blip>
          <a:stretch>
            <a:fillRect/>
          </a:stretch>
        </p:blipFill>
        <p:spPr>
          <a:xfrm>
            <a:off x="1056538" y="889151"/>
            <a:ext cx="1018000" cy="623150"/>
          </a:xfrm>
          <a:prstGeom prst="rect">
            <a:avLst/>
          </a:prstGeom>
          <a:noFill/>
          <a:ln>
            <a:noFill/>
          </a:ln>
        </p:spPr>
      </p:pic>
      <p:pic>
        <p:nvPicPr>
          <p:cNvPr id="1155" name="Google Shape;1155;g2bbc5faea43_0_0"/>
          <p:cNvPicPr preferRelativeResize="0"/>
          <p:nvPr/>
        </p:nvPicPr>
        <p:blipFill>
          <a:blip r:embed="rId5">
            <a:alphaModFix/>
          </a:blip>
          <a:stretch>
            <a:fillRect/>
          </a:stretch>
        </p:blipFill>
        <p:spPr>
          <a:xfrm>
            <a:off x="2329475" y="976800"/>
            <a:ext cx="5392203" cy="2043500"/>
          </a:xfrm>
          <a:prstGeom prst="rect">
            <a:avLst/>
          </a:prstGeom>
          <a:noFill/>
          <a:ln>
            <a:noFill/>
          </a:ln>
        </p:spPr>
      </p:pic>
    </p:spTree>
    <p:extLst>
      <p:ext uri="{BB962C8B-B14F-4D97-AF65-F5344CB8AC3E}">
        <p14:creationId xmlns:p14="http://schemas.microsoft.com/office/powerpoint/2010/main" val="1096161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159"/>
        <p:cNvGrpSpPr/>
        <p:nvPr/>
      </p:nvGrpSpPr>
      <p:grpSpPr>
        <a:xfrm>
          <a:off x="0" y="0"/>
          <a:ext cx="0" cy="0"/>
          <a:chOff x="0" y="0"/>
          <a:chExt cx="0" cy="0"/>
        </a:xfrm>
      </p:grpSpPr>
      <p:sp>
        <p:nvSpPr>
          <p:cNvPr id="1160" name="Google Shape;1160;g2bbc5faea43_0_201"/>
          <p:cNvSpPr txBox="1">
            <a:spLocks noGrp="1"/>
          </p:cNvSpPr>
          <p:nvPr>
            <p:ph type="title"/>
          </p:nvPr>
        </p:nvSpPr>
        <p:spPr>
          <a:xfrm>
            <a:off x="950400" y="277200"/>
            <a:ext cx="10461600" cy="547200"/>
          </a:xfrm>
          <a:prstGeom prst="rect">
            <a:avLst/>
          </a:prstGeom>
          <a:solidFill>
            <a:srgbClr val="FFF2CC"/>
          </a:solid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20673"/>
              </a:buClr>
              <a:buSzPts val="3200"/>
              <a:buFont typeface="Meiryo"/>
              <a:buNone/>
            </a:pPr>
            <a:r>
              <a:rPr lang="en-US"/>
              <a:t>CAN FD - ② </a:t>
            </a:r>
            <a:r>
              <a:rPr lang="en-US" sz="2800" b="0"/>
              <a:t>Explain the CAN FD format</a:t>
            </a:r>
            <a:endParaRPr/>
          </a:p>
        </p:txBody>
      </p:sp>
      <p:sp>
        <p:nvSpPr>
          <p:cNvPr id="1161" name="Google Shape;1161;g2bbc5faea43_0_201"/>
          <p:cNvSpPr txBox="1">
            <a:spLocks noGrp="1"/>
          </p:cNvSpPr>
          <p:nvPr>
            <p:ph type="sldNum" idx="12"/>
          </p:nvPr>
        </p:nvSpPr>
        <p:spPr>
          <a:xfrm>
            <a:off x="11572875" y="6385568"/>
            <a:ext cx="5139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88888"/>
              </a:buClr>
              <a:buSzPts val="1200"/>
              <a:buFont typeface="Meiryo"/>
              <a:buNone/>
            </a:pPr>
            <a:fld id="{00000000-1234-1234-1234-123412341234}" type="slidenum">
              <a:rPr lang="en-US" sz="1200" b="0" i="0" u="none" strike="noStrike" cap="none">
                <a:solidFill>
                  <a:srgbClr val="888888"/>
                </a:solidFill>
                <a:latin typeface="Meiryo"/>
                <a:ea typeface="Meiryo"/>
                <a:cs typeface="Meiryo"/>
                <a:sym typeface="Meiryo"/>
              </a:rPr>
              <a:t>32</a:t>
            </a:fld>
            <a:endParaRPr sz="1200" b="0" i="0" u="none" strike="noStrike" cap="none">
              <a:solidFill>
                <a:srgbClr val="888888"/>
              </a:solidFill>
              <a:latin typeface="Meiryo"/>
              <a:ea typeface="Meiryo"/>
              <a:cs typeface="Meiryo"/>
              <a:sym typeface="Meiryo"/>
            </a:endParaRPr>
          </a:p>
        </p:txBody>
      </p:sp>
      <p:pic>
        <p:nvPicPr>
          <p:cNvPr id="1162" name="Google Shape;1162;g2bbc5faea43_0_201"/>
          <p:cNvPicPr preferRelativeResize="0"/>
          <p:nvPr/>
        </p:nvPicPr>
        <p:blipFill>
          <a:blip r:embed="rId3">
            <a:alphaModFix/>
          </a:blip>
          <a:stretch>
            <a:fillRect/>
          </a:stretch>
        </p:blipFill>
        <p:spPr>
          <a:xfrm>
            <a:off x="1018300" y="1095925"/>
            <a:ext cx="9786299" cy="5289651"/>
          </a:xfrm>
          <a:prstGeom prst="rect">
            <a:avLst/>
          </a:prstGeom>
          <a:noFill/>
          <a:ln>
            <a:noFill/>
          </a:ln>
        </p:spPr>
      </p:pic>
      <p:sp>
        <p:nvSpPr>
          <p:cNvPr id="1163" name="Google Shape;1163;g2bbc5faea43_0_201"/>
          <p:cNvSpPr/>
          <p:nvPr/>
        </p:nvSpPr>
        <p:spPr>
          <a:xfrm>
            <a:off x="4137125" y="5705375"/>
            <a:ext cx="1597200" cy="461700"/>
          </a:xfrm>
          <a:prstGeom prst="rect">
            <a:avLst/>
          </a:prstGeom>
          <a:noFill/>
          <a:ln w="38100"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eiryo"/>
              <a:ea typeface="Meiryo"/>
              <a:cs typeface="Meiryo"/>
              <a:sym typeface="Meiryo"/>
            </a:endParaRPr>
          </a:p>
        </p:txBody>
      </p:sp>
      <p:sp>
        <p:nvSpPr>
          <p:cNvPr id="1164" name="Google Shape;1164;g2bbc5faea43_0_201"/>
          <p:cNvSpPr/>
          <p:nvPr/>
        </p:nvSpPr>
        <p:spPr>
          <a:xfrm>
            <a:off x="4914900" y="2269075"/>
            <a:ext cx="1597200" cy="461700"/>
          </a:xfrm>
          <a:prstGeom prst="rect">
            <a:avLst/>
          </a:prstGeom>
          <a:noFill/>
          <a:ln w="38100"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eiryo"/>
              <a:ea typeface="Meiryo"/>
              <a:cs typeface="Meiryo"/>
              <a:sym typeface="Meiryo"/>
            </a:endParaRPr>
          </a:p>
        </p:txBody>
      </p:sp>
      <p:cxnSp>
        <p:nvCxnSpPr>
          <p:cNvPr id="1165" name="Google Shape;1165;g2bbc5faea43_0_201"/>
          <p:cNvCxnSpPr/>
          <p:nvPr/>
        </p:nvCxnSpPr>
        <p:spPr>
          <a:xfrm rot="10800000" flipH="1">
            <a:off x="2799775" y="3656225"/>
            <a:ext cx="173100" cy="480900"/>
          </a:xfrm>
          <a:prstGeom prst="straightConnector1">
            <a:avLst/>
          </a:prstGeom>
          <a:noFill/>
          <a:ln w="28575" cap="flat" cmpd="sng">
            <a:solidFill>
              <a:srgbClr val="FF0000"/>
            </a:solidFill>
            <a:prstDash val="solid"/>
            <a:round/>
            <a:headEnd type="none" w="med" len="med"/>
            <a:tailEnd type="triangle" w="med" len="med"/>
          </a:ln>
        </p:spPr>
      </p:cxnSp>
      <p:cxnSp>
        <p:nvCxnSpPr>
          <p:cNvPr id="1166" name="Google Shape;1166;g2bbc5faea43_0_201"/>
          <p:cNvCxnSpPr/>
          <p:nvPr/>
        </p:nvCxnSpPr>
        <p:spPr>
          <a:xfrm rot="10800000" flipH="1">
            <a:off x="3433225" y="3702800"/>
            <a:ext cx="173100" cy="480900"/>
          </a:xfrm>
          <a:prstGeom prst="straightConnector1">
            <a:avLst/>
          </a:prstGeom>
          <a:noFill/>
          <a:ln w="28575" cap="flat" cmpd="sng">
            <a:solidFill>
              <a:srgbClr val="FF0000"/>
            </a:solidFill>
            <a:prstDash val="solid"/>
            <a:round/>
            <a:headEnd type="none" w="med" len="med"/>
            <a:tailEnd type="triangle" w="med" len="med"/>
          </a:ln>
        </p:spPr>
      </p:cxnSp>
      <p:cxnSp>
        <p:nvCxnSpPr>
          <p:cNvPr id="1167" name="Google Shape;1167;g2bbc5faea43_0_201"/>
          <p:cNvCxnSpPr/>
          <p:nvPr/>
        </p:nvCxnSpPr>
        <p:spPr>
          <a:xfrm rot="10800000" flipH="1">
            <a:off x="4137125" y="3702800"/>
            <a:ext cx="173100" cy="480900"/>
          </a:xfrm>
          <a:prstGeom prst="straightConnector1">
            <a:avLst/>
          </a:prstGeom>
          <a:noFill/>
          <a:ln w="28575" cap="flat" cmpd="sng">
            <a:solidFill>
              <a:srgbClr val="FF0000"/>
            </a:solidFill>
            <a:prstDash val="solid"/>
            <a:round/>
            <a:headEnd type="none" w="med" len="med"/>
            <a:tailEnd type="triangle" w="med" len="med"/>
          </a:ln>
        </p:spPr>
      </p:cxnSp>
      <p:cxnSp>
        <p:nvCxnSpPr>
          <p:cNvPr id="1168" name="Google Shape;1168;g2bbc5faea43_0_201"/>
          <p:cNvCxnSpPr/>
          <p:nvPr/>
        </p:nvCxnSpPr>
        <p:spPr>
          <a:xfrm rot="10800000" flipH="1">
            <a:off x="4488500" y="3702800"/>
            <a:ext cx="173100" cy="480900"/>
          </a:xfrm>
          <a:prstGeom prst="straightConnector1">
            <a:avLst/>
          </a:prstGeom>
          <a:noFill/>
          <a:ln w="28575" cap="flat" cmpd="sng">
            <a:solidFill>
              <a:srgbClr val="FF0000"/>
            </a:solidFill>
            <a:prstDash val="solid"/>
            <a:round/>
            <a:headEnd type="none" w="med" len="med"/>
            <a:tailEnd type="triangle" w="med" len="med"/>
          </a:ln>
        </p:spPr>
      </p:cxnSp>
      <p:cxnSp>
        <p:nvCxnSpPr>
          <p:cNvPr id="1169" name="Google Shape;1169;g2bbc5faea43_0_201"/>
          <p:cNvCxnSpPr/>
          <p:nvPr/>
        </p:nvCxnSpPr>
        <p:spPr>
          <a:xfrm rot="10800000" flipH="1">
            <a:off x="6805650" y="3702800"/>
            <a:ext cx="173100" cy="480900"/>
          </a:xfrm>
          <a:prstGeom prst="straightConnector1">
            <a:avLst/>
          </a:prstGeom>
          <a:noFill/>
          <a:ln w="28575" cap="flat" cmpd="sng">
            <a:solidFill>
              <a:srgbClr val="FF0000"/>
            </a:solidFill>
            <a:prstDash val="solid"/>
            <a:round/>
            <a:headEnd type="none" w="med" len="med"/>
            <a:tailEnd type="triangle" w="med" len="med"/>
          </a:ln>
        </p:spPr>
      </p:cxnSp>
    </p:spTree>
    <p:extLst>
      <p:ext uri="{BB962C8B-B14F-4D97-AF65-F5344CB8AC3E}">
        <p14:creationId xmlns:p14="http://schemas.microsoft.com/office/powerpoint/2010/main" val="225937235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173"/>
        <p:cNvGrpSpPr/>
        <p:nvPr/>
      </p:nvGrpSpPr>
      <p:grpSpPr>
        <a:xfrm>
          <a:off x="0" y="0"/>
          <a:ext cx="0" cy="0"/>
          <a:chOff x="0" y="0"/>
          <a:chExt cx="0" cy="0"/>
        </a:xfrm>
      </p:grpSpPr>
      <p:sp>
        <p:nvSpPr>
          <p:cNvPr id="1174" name="Google Shape;1174;g2bbc5faea43_0_151"/>
          <p:cNvSpPr txBox="1">
            <a:spLocks noGrp="1"/>
          </p:cNvSpPr>
          <p:nvPr>
            <p:ph type="title"/>
          </p:nvPr>
        </p:nvSpPr>
        <p:spPr>
          <a:xfrm>
            <a:off x="950400" y="277200"/>
            <a:ext cx="10461600" cy="547200"/>
          </a:xfrm>
          <a:prstGeom prst="rect">
            <a:avLst/>
          </a:prstGeom>
          <a:solidFill>
            <a:srgbClr val="FFF2CC"/>
          </a:solid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20673"/>
              </a:buClr>
              <a:buSzPts val="3200"/>
              <a:buFont typeface="Meiryo"/>
              <a:buNone/>
            </a:pPr>
            <a:r>
              <a:rPr lang="en-US"/>
              <a:t>CAN FD - ② </a:t>
            </a:r>
            <a:r>
              <a:rPr lang="en-US" sz="2800" b="0"/>
              <a:t>Explain the CAN FD format</a:t>
            </a:r>
            <a:endParaRPr/>
          </a:p>
        </p:txBody>
      </p:sp>
      <p:sp>
        <p:nvSpPr>
          <p:cNvPr id="1175" name="Google Shape;1175;g2bbc5faea43_0_151"/>
          <p:cNvSpPr txBox="1">
            <a:spLocks noGrp="1"/>
          </p:cNvSpPr>
          <p:nvPr>
            <p:ph type="sldNum" idx="12"/>
          </p:nvPr>
        </p:nvSpPr>
        <p:spPr>
          <a:xfrm>
            <a:off x="11572875" y="6385568"/>
            <a:ext cx="5139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88888"/>
              </a:buClr>
              <a:buSzPts val="1200"/>
              <a:buFont typeface="Meiryo"/>
              <a:buNone/>
            </a:pPr>
            <a:fld id="{00000000-1234-1234-1234-123412341234}" type="slidenum">
              <a:rPr lang="en-US" sz="1200" b="0" i="0" u="none" strike="noStrike" cap="none">
                <a:solidFill>
                  <a:srgbClr val="888888"/>
                </a:solidFill>
                <a:latin typeface="Meiryo"/>
                <a:ea typeface="Meiryo"/>
                <a:cs typeface="Meiryo"/>
                <a:sym typeface="Meiryo"/>
              </a:rPr>
              <a:t>33</a:t>
            </a:fld>
            <a:endParaRPr sz="1200" b="0" i="0" u="none" strike="noStrike" cap="none">
              <a:solidFill>
                <a:srgbClr val="888888"/>
              </a:solidFill>
              <a:latin typeface="Meiryo"/>
              <a:ea typeface="Meiryo"/>
              <a:cs typeface="Meiryo"/>
              <a:sym typeface="Meiryo"/>
            </a:endParaRPr>
          </a:p>
        </p:txBody>
      </p:sp>
      <p:pic>
        <p:nvPicPr>
          <p:cNvPr id="1176" name="Google Shape;1176;g2bbc5faea43_0_151"/>
          <p:cNvPicPr preferRelativeResize="0"/>
          <p:nvPr/>
        </p:nvPicPr>
        <p:blipFill>
          <a:blip r:embed="rId3">
            <a:alphaModFix/>
          </a:blip>
          <a:stretch>
            <a:fillRect/>
          </a:stretch>
        </p:blipFill>
        <p:spPr>
          <a:xfrm>
            <a:off x="950399" y="1161060"/>
            <a:ext cx="8651575" cy="5343825"/>
          </a:xfrm>
          <a:prstGeom prst="rect">
            <a:avLst/>
          </a:prstGeom>
          <a:noFill/>
          <a:ln>
            <a:noFill/>
          </a:ln>
        </p:spPr>
      </p:pic>
      <p:cxnSp>
        <p:nvCxnSpPr>
          <p:cNvPr id="1177" name="Google Shape;1177;g2bbc5faea43_0_151"/>
          <p:cNvCxnSpPr/>
          <p:nvPr/>
        </p:nvCxnSpPr>
        <p:spPr>
          <a:xfrm flipH="1">
            <a:off x="2309000" y="4089025"/>
            <a:ext cx="96300" cy="394500"/>
          </a:xfrm>
          <a:prstGeom prst="straightConnector1">
            <a:avLst/>
          </a:prstGeom>
          <a:noFill/>
          <a:ln w="28575" cap="flat" cmpd="sng">
            <a:solidFill>
              <a:srgbClr val="FF0000"/>
            </a:solidFill>
            <a:prstDash val="solid"/>
            <a:round/>
            <a:headEnd type="none" w="med" len="med"/>
            <a:tailEnd type="triangle" w="med" len="med"/>
          </a:ln>
        </p:spPr>
      </p:cxnSp>
      <p:cxnSp>
        <p:nvCxnSpPr>
          <p:cNvPr id="1178" name="Google Shape;1178;g2bbc5faea43_0_151"/>
          <p:cNvCxnSpPr/>
          <p:nvPr/>
        </p:nvCxnSpPr>
        <p:spPr>
          <a:xfrm flipH="1">
            <a:off x="3134900" y="4089025"/>
            <a:ext cx="96300" cy="394500"/>
          </a:xfrm>
          <a:prstGeom prst="straightConnector1">
            <a:avLst/>
          </a:prstGeom>
          <a:noFill/>
          <a:ln w="28575" cap="flat" cmpd="sng">
            <a:solidFill>
              <a:srgbClr val="FF0000"/>
            </a:solidFill>
            <a:prstDash val="solid"/>
            <a:round/>
            <a:headEnd type="none" w="med" len="med"/>
            <a:tailEnd type="triangle" w="med" len="med"/>
          </a:ln>
        </p:spPr>
      </p:cxnSp>
    </p:spTree>
    <p:extLst>
      <p:ext uri="{BB962C8B-B14F-4D97-AF65-F5344CB8AC3E}">
        <p14:creationId xmlns:p14="http://schemas.microsoft.com/office/powerpoint/2010/main" val="163356753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182"/>
        <p:cNvGrpSpPr/>
        <p:nvPr/>
      </p:nvGrpSpPr>
      <p:grpSpPr>
        <a:xfrm>
          <a:off x="0" y="0"/>
          <a:ext cx="0" cy="0"/>
          <a:chOff x="0" y="0"/>
          <a:chExt cx="0" cy="0"/>
        </a:xfrm>
      </p:grpSpPr>
      <p:sp>
        <p:nvSpPr>
          <p:cNvPr id="1183" name="Google Shape;1183;g2bbc5faea43_0_6"/>
          <p:cNvSpPr txBox="1">
            <a:spLocks noGrp="1"/>
          </p:cNvSpPr>
          <p:nvPr>
            <p:ph type="title"/>
          </p:nvPr>
        </p:nvSpPr>
        <p:spPr>
          <a:xfrm>
            <a:off x="950400" y="277200"/>
            <a:ext cx="10461600" cy="547200"/>
          </a:xfrm>
          <a:prstGeom prst="rect">
            <a:avLst/>
          </a:prstGeom>
          <a:solidFill>
            <a:srgbClr val="FFF2CC"/>
          </a:solid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20673"/>
              </a:buClr>
              <a:buSzPts val="3200"/>
              <a:buFont typeface="Meiryo"/>
              <a:buNone/>
            </a:pPr>
            <a:r>
              <a:rPr lang="en-US"/>
              <a:t>CAN FD - ② </a:t>
            </a:r>
            <a:r>
              <a:rPr lang="en-US" sz="2800" b="0"/>
              <a:t>Explain the CAN FD format</a:t>
            </a:r>
            <a:endParaRPr/>
          </a:p>
        </p:txBody>
      </p:sp>
      <p:sp>
        <p:nvSpPr>
          <p:cNvPr id="1184" name="Google Shape;1184;g2bbc5faea43_0_6"/>
          <p:cNvSpPr txBox="1">
            <a:spLocks noGrp="1"/>
          </p:cNvSpPr>
          <p:nvPr>
            <p:ph type="sldNum" idx="12"/>
          </p:nvPr>
        </p:nvSpPr>
        <p:spPr>
          <a:xfrm>
            <a:off x="11572875" y="6385568"/>
            <a:ext cx="5139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88888"/>
              </a:buClr>
              <a:buSzPts val="1200"/>
              <a:buFont typeface="Meiryo"/>
              <a:buNone/>
            </a:pPr>
            <a:fld id="{00000000-1234-1234-1234-123412341234}" type="slidenum">
              <a:rPr lang="en-US" sz="1200" b="0" i="0" u="none" strike="noStrike" cap="none">
                <a:solidFill>
                  <a:srgbClr val="888888"/>
                </a:solidFill>
                <a:latin typeface="Meiryo"/>
                <a:ea typeface="Meiryo"/>
                <a:cs typeface="Meiryo"/>
                <a:sym typeface="Meiryo"/>
              </a:rPr>
              <a:t>34</a:t>
            </a:fld>
            <a:endParaRPr sz="1200" b="0" i="0" u="none" strike="noStrike" cap="none">
              <a:solidFill>
                <a:srgbClr val="888888"/>
              </a:solidFill>
              <a:latin typeface="Meiryo"/>
              <a:ea typeface="Meiryo"/>
              <a:cs typeface="Meiryo"/>
              <a:sym typeface="Meiryo"/>
            </a:endParaRPr>
          </a:p>
        </p:txBody>
      </p:sp>
      <p:sp>
        <p:nvSpPr>
          <p:cNvPr id="1185" name="Google Shape;1185;g2bbc5faea43_0_6"/>
          <p:cNvSpPr txBox="1"/>
          <p:nvPr/>
        </p:nvSpPr>
        <p:spPr>
          <a:xfrm>
            <a:off x="555925" y="3414750"/>
            <a:ext cx="11530800" cy="2162700"/>
          </a:xfrm>
          <a:prstGeom prst="rect">
            <a:avLst/>
          </a:prstGeom>
          <a:noFill/>
          <a:ln w="9525" cap="flat" cmpd="sng">
            <a:solidFill>
              <a:srgbClr val="FF9900"/>
            </a:solidFill>
            <a:prstDash val="solid"/>
            <a:round/>
            <a:headEnd type="none" w="sm" len="sm"/>
            <a:tailEnd type="none" w="sm" len="sm"/>
          </a:ln>
        </p:spPr>
        <p:txBody>
          <a:bodyPr spcFirstLastPara="1" wrap="square" lIns="91425" tIns="91425" rIns="91425" bIns="91425" anchor="t" anchorCtr="0">
            <a:spAutoFit/>
          </a:bodyPr>
          <a:lstStyle/>
          <a:p>
            <a:pPr marL="457200" marR="482600" lvl="0" indent="-330200" algn="l" rtl="0">
              <a:lnSpc>
                <a:spcPct val="125000"/>
              </a:lnSpc>
              <a:spcBef>
                <a:spcPts val="1500"/>
              </a:spcBef>
              <a:spcAft>
                <a:spcPts val="0"/>
              </a:spcAft>
              <a:buClr>
                <a:srgbClr val="303232"/>
              </a:buClr>
              <a:buSzPts val="1600"/>
              <a:buFont typeface="Calibri"/>
              <a:buChar char="●"/>
            </a:pPr>
            <a:r>
              <a:rPr lang="en-US" sz="1600" dirty="0">
                <a:solidFill>
                  <a:srgbClr val="303232"/>
                </a:solidFill>
                <a:highlight>
                  <a:srgbClr val="FFFFFF"/>
                </a:highlight>
                <a:latin typeface="Calibri"/>
                <a:ea typeface="Calibri"/>
                <a:cs typeface="Calibri"/>
                <a:sym typeface="Calibri"/>
              </a:rPr>
              <a:t>RRS – Remote Request Substitution (The </a:t>
            </a:r>
            <a:r>
              <a:rPr lang="en-US" sz="1600" dirty="0" err="1">
                <a:solidFill>
                  <a:srgbClr val="303232"/>
                </a:solidFill>
                <a:highlight>
                  <a:srgbClr val="FFFFFF"/>
                </a:highlight>
                <a:latin typeface="Calibri"/>
                <a:ea typeface="Calibri"/>
                <a:cs typeface="Calibri"/>
                <a:sym typeface="Calibri"/>
              </a:rPr>
              <a:t>RTR</a:t>
            </a:r>
            <a:r>
              <a:rPr lang="en-US" sz="1600" dirty="0">
                <a:solidFill>
                  <a:srgbClr val="303232"/>
                </a:solidFill>
                <a:highlight>
                  <a:srgbClr val="FFFFFF"/>
                </a:highlight>
                <a:latin typeface="Calibri"/>
                <a:ea typeface="Calibri"/>
                <a:cs typeface="Calibri"/>
                <a:sym typeface="Calibri"/>
              </a:rPr>
              <a:t> bit in CAN frames becomes RRS (Remote Request Substitution) - always </a:t>
            </a:r>
            <a:r>
              <a:rPr lang="en-US" sz="1600" b="1" dirty="0">
                <a:solidFill>
                  <a:srgbClr val="303232"/>
                </a:solidFill>
                <a:highlight>
                  <a:srgbClr val="FFFFFF"/>
                </a:highlight>
                <a:latin typeface="Calibri"/>
                <a:ea typeface="Calibri"/>
                <a:cs typeface="Calibri"/>
                <a:sym typeface="Calibri"/>
              </a:rPr>
              <a:t>dominant </a:t>
            </a:r>
            <a:r>
              <a:rPr lang="en-US" sz="1600" dirty="0">
                <a:solidFill>
                  <a:srgbClr val="303232"/>
                </a:solidFill>
                <a:highlight>
                  <a:srgbClr val="FFFFFF"/>
                </a:highlight>
                <a:latin typeface="Calibri"/>
                <a:ea typeface="Calibri"/>
                <a:cs typeface="Calibri"/>
                <a:sym typeface="Calibri"/>
              </a:rPr>
              <a:t>since in CAN-FD there are </a:t>
            </a:r>
            <a:r>
              <a:rPr lang="en-US" sz="1600" b="1" dirty="0">
                <a:solidFill>
                  <a:srgbClr val="303232"/>
                </a:solidFill>
                <a:highlight>
                  <a:srgbClr val="FFFFFF"/>
                </a:highlight>
                <a:latin typeface="Calibri"/>
                <a:ea typeface="Calibri"/>
                <a:cs typeface="Calibri"/>
                <a:sym typeface="Calibri"/>
              </a:rPr>
              <a:t>no remote</a:t>
            </a:r>
            <a:r>
              <a:rPr lang="en-US" sz="1600" dirty="0">
                <a:solidFill>
                  <a:srgbClr val="303232"/>
                </a:solidFill>
                <a:highlight>
                  <a:srgbClr val="FFFFFF"/>
                </a:highlight>
                <a:latin typeface="Calibri"/>
                <a:ea typeface="Calibri"/>
                <a:cs typeface="Calibri"/>
                <a:sym typeface="Calibri"/>
              </a:rPr>
              <a:t> frames)</a:t>
            </a:r>
            <a:endParaRPr sz="1600" dirty="0">
              <a:solidFill>
                <a:srgbClr val="303232"/>
              </a:solidFill>
              <a:highlight>
                <a:srgbClr val="FFFFFF"/>
              </a:highlight>
              <a:latin typeface="Calibri"/>
              <a:ea typeface="Calibri"/>
              <a:cs typeface="Calibri"/>
              <a:sym typeface="Calibri"/>
            </a:endParaRPr>
          </a:p>
          <a:p>
            <a:pPr marL="457200" marR="482600" lvl="0" indent="-330200" algn="l" rtl="0">
              <a:lnSpc>
                <a:spcPct val="125000"/>
              </a:lnSpc>
              <a:spcBef>
                <a:spcPts val="0"/>
              </a:spcBef>
              <a:spcAft>
                <a:spcPts val="0"/>
              </a:spcAft>
              <a:buClr>
                <a:srgbClr val="303232"/>
              </a:buClr>
              <a:buSzPts val="1600"/>
              <a:buFont typeface="Calibri"/>
              <a:buChar char="●"/>
            </a:pPr>
            <a:r>
              <a:rPr lang="en-US" sz="1600" dirty="0">
                <a:solidFill>
                  <a:srgbClr val="303232"/>
                </a:solidFill>
                <a:highlight>
                  <a:srgbClr val="FFFFFF"/>
                </a:highlight>
                <a:latin typeface="Calibri"/>
                <a:ea typeface="Calibri"/>
                <a:cs typeface="Calibri"/>
                <a:sym typeface="Calibri"/>
              </a:rPr>
              <a:t>IDE, r – same as in the standard CAN frame format</a:t>
            </a:r>
            <a:endParaRPr sz="1600" dirty="0">
              <a:solidFill>
                <a:srgbClr val="303232"/>
              </a:solidFill>
              <a:highlight>
                <a:srgbClr val="FFFFFF"/>
              </a:highlight>
              <a:latin typeface="Calibri"/>
              <a:ea typeface="Calibri"/>
              <a:cs typeface="Calibri"/>
              <a:sym typeface="Calibri"/>
            </a:endParaRPr>
          </a:p>
          <a:p>
            <a:pPr marL="457200" marR="482600" lvl="0" indent="-330200" algn="l" rtl="0">
              <a:lnSpc>
                <a:spcPct val="125000"/>
              </a:lnSpc>
              <a:spcBef>
                <a:spcPts val="0"/>
              </a:spcBef>
              <a:spcAft>
                <a:spcPts val="0"/>
              </a:spcAft>
              <a:buClr>
                <a:srgbClr val="303232"/>
              </a:buClr>
              <a:buSzPts val="1600"/>
              <a:buFont typeface="Calibri"/>
              <a:buChar char="●"/>
            </a:pPr>
            <a:r>
              <a:rPr lang="en-US" sz="1600" dirty="0" err="1">
                <a:solidFill>
                  <a:srgbClr val="303232"/>
                </a:solidFill>
                <a:highlight>
                  <a:srgbClr val="FF9900"/>
                </a:highlight>
                <a:latin typeface="Calibri"/>
                <a:ea typeface="Calibri"/>
                <a:cs typeface="Calibri"/>
                <a:sym typeface="Calibri"/>
              </a:rPr>
              <a:t>FDF</a:t>
            </a:r>
            <a:r>
              <a:rPr lang="en-US" sz="1600" dirty="0">
                <a:solidFill>
                  <a:srgbClr val="303232"/>
                </a:solidFill>
                <a:highlight>
                  <a:srgbClr val="FF9900"/>
                </a:highlight>
                <a:latin typeface="Calibri"/>
                <a:ea typeface="Calibri"/>
                <a:cs typeface="Calibri"/>
                <a:sym typeface="Calibri"/>
              </a:rPr>
              <a:t> </a:t>
            </a:r>
            <a:r>
              <a:rPr lang="en-US" sz="1600" dirty="0">
                <a:solidFill>
                  <a:srgbClr val="303232"/>
                </a:solidFill>
                <a:highlight>
                  <a:srgbClr val="FFFFFF"/>
                </a:highlight>
                <a:latin typeface="Calibri"/>
                <a:ea typeface="Calibri"/>
                <a:cs typeface="Calibri"/>
                <a:sym typeface="Calibri"/>
              </a:rPr>
              <a:t>– FD Format Indicator (The reserve bit of the traditional CAN frame now becomes the switch for the CAN FD format. If transferred dominant as 0, it denotes a classical CAN frame. </a:t>
            </a:r>
            <a:r>
              <a:rPr lang="en-US" sz="1600" b="1" dirty="0">
                <a:solidFill>
                  <a:srgbClr val="303232"/>
                </a:solidFill>
                <a:highlight>
                  <a:srgbClr val="FFFFFF"/>
                </a:highlight>
                <a:latin typeface="Calibri"/>
                <a:ea typeface="Calibri"/>
                <a:cs typeface="Calibri"/>
                <a:sym typeface="Calibri"/>
              </a:rPr>
              <a:t>If it contains the recessive value 1, it denotes a CAN FD frame.</a:t>
            </a:r>
            <a:r>
              <a:rPr lang="en-US" sz="1600" dirty="0">
                <a:solidFill>
                  <a:srgbClr val="303232"/>
                </a:solidFill>
                <a:highlight>
                  <a:srgbClr val="FFFFFF"/>
                </a:highlight>
                <a:latin typeface="Calibri"/>
                <a:ea typeface="Calibri"/>
                <a:cs typeface="Calibri"/>
                <a:sym typeface="Calibri"/>
              </a:rPr>
              <a:t>)</a:t>
            </a:r>
            <a:endParaRPr sz="1600" dirty="0">
              <a:solidFill>
                <a:srgbClr val="303232"/>
              </a:solidFill>
              <a:highlight>
                <a:srgbClr val="FFFFFF"/>
              </a:highlight>
              <a:latin typeface="Calibri"/>
              <a:ea typeface="Calibri"/>
              <a:cs typeface="Calibri"/>
              <a:sym typeface="Calibri"/>
            </a:endParaRPr>
          </a:p>
          <a:p>
            <a:pPr marL="0" marR="482600" lvl="0" indent="0" algn="l" rtl="0">
              <a:lnSpc>
                <a:spcPct val="125000"/>
              </a:lnSpc>
              <a:spcBef>
                <a:spcPts val="1500"/>
              </a:spcBef>
              <a:spcAft>
                <a:spcPts val="1400"/>
              </a:spcAft>
              <a:buNone/>
            </a:pPr>
            <a:r>
              <a:rPr lang="en-US" sz="1600" dirty="0">
                <a:solidFill>
                  <a:srgbClr val="303232"/>
                </a:solidFill>
                <a:highlight>
                  <a:srgbClr val="FFFFFF"/>
                </a:highlight>
                <a:latin typeface="Calibri"/>
                <a:ea typeface="Calibri"/>
                <a:cs typeface="Calibri"/>
                <a:sym typeface="Calibri"/>
              </a:rPr>
              <a:t>https://</a:t>
            </a:r>
            <a:r>
              <a:rPr lang="en-US" sz="1600" dirty="0" err="1">
                <a:solidFill>
                  <a:srgbClr val="303232"/>
                </a:solidFill>
                <a:highlight>
                  <a:srgbClr val="FFFFFF"/>
                </a:highlight>
                <a:latin typeface="Calibri"/>
                <a:ea typeface="Calibri"/>
                <a:cs typeface="Calibri"/>
                <a:sym typeface="Calibri"/>
              </a:rPr>
              <a:t>elearning.vector.com</a:t>
            </a:r>
            <a:r>
              <a:rPr lang="en-US" sz="1600" dirty="0">
                <a:solidFill>
                  <a:srgbClr val="303232"/>
                </a:solidFill>
                <a:highlight>
                  <a:srgbClr val="FFFFFF"/>
                </a:highlight>
                <a:latin typeface="Calibri"/>
                <a:ea typeface="Calibri"/>
                <a:cs typeface="Calibri"/>
                <a:sym typeface="Calibri"/>
              </a:rPr>
              <a:t>/mod/page/</a:t>
            </a:r>
            <a:r>
              <a:rPr lang="en-US" sz="1600" dirty="0" err="1">
                <a:solidFill>
                  <a:srgbClr val="303232"/>
                </a:solidFill>
                <a:highlight>
                  <a:srgbClr val="FFFFFF"/>
                </a:highlight>
                <a:latin typeface="Calibri"/>
                <a:ea typeface="Calibri"/>
                <a:cs typeface="Calibri"/>
                <a:sym typeface="Calibri"/>
              </a:rPr>
              <a:t>view.php?id</a:t>
            </a:r>
            <a:r>
              <a:rPr lang="en-US" sz="1600" dirty="0">
                <a:solidFill>
                  <a:srgbClr val="303232"/>
                </a:solidFill>
                <a:highlight>
                  <a:srgbClr val="FFFFFF"/>
                </a:highlight>
                <a:latin typeface="Calibri"/>
                <a:ea typeface="Calibri"/>
                <a:cs typeface="Calibri"/>
                <a:sym typeface="Calibri"/>
              </a:rPr>
              <a:t>=363</a:t>
            </a:r>
            <a:endParaRPr sz="1600" dirty="0">
              <a:solidFill>
                <a:srgbClr val="303232"/>
              </a:solidFill>
              <a:highlight>
                <a:srgbClr val="FFFFFF"/>
              </a:highlight>
              <a:latin typeface="Calibri"/>
              <a:ea typeface="Calibri"/>
              <a:cs typeface="Calibri"/>
              <a:sym typeface="Calibri"/>
            </a:endParaRPr>
          </a:p>
        </p:txBody>
      </p:sp>
      <p:pic>
        <p:nvPicPr>
          <p:cNvPr id="1186" name="Google Shape;1186;g2bbc5faea43_0_6"/>
          <p:cNvPicPr preferRelativeResize="0"/>
          <p:nvPr/>
        </p:nvPicPr>
        <p:blipFill>
          <a:blip r:embed="rId3">
            <a:alphaModFix/>
          </a:blip>
          <a:stretch>
            <a:fillRect/>
          </a:stretch>
        </p:blipFill>
        <p:spPr>
          <a:xfrm>
            <a:off x="555925" y="1016627"/>
            <a:ext cx="4475951" cy="2264199"/>
          </a:xfrm>
          <a:prstGeom prst="rect">
            <a:avLst/>
          </a:prstGeom>
          <a:noFill/>
          <a:ln w="9525" cap="flat" cmpd="sng">
            <a:solidFill>
              <a:schemeClr val="dk2"/>
            </a:solidFill>
            <a:prstDash val="solid"/>
            <a:round/>
            <a:headEnd type="none" w="sm" len="sm"/>
            <a:tailEnd type="none" w="sm" len="sm"/>
          </a:ln>
        </p:spPr>
      </p:pic>
      <p:sp>
        <p:nvSpPr>
          <p:cNvPr id="1187" name="Google Shape;1187;g2bbc5faea43_0_6"/>
          <p:cNvSpPr/>
          <p:nvPr/>
        </p:nvSpPr>
        <p:spPr>
          <a:xfrm>
            <a:off x="1390242" y="1919938"/>
            <a:ext cx="138600" cy="316500"/>
          </a:xfrm>
          <a:prstGeom prst="downArrow">
            <a:avLst>
              <a:gd name="adj1" fmla="val 50000"/>
              <a:gd name="adj2" fmla="val 500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eiryo"/>
              <a:ea typeface="Meiryo"/>
              <a:cs typeface="Meiryo"/>
              <a:sym typeface="Meiryo"/>
            </a:endParaRPr>
          </a:p>
        </p:txBody>
      </p:sp>
      <p:sp>
        <p:nvSpPr>
          <p:cNvPr id="1188" name="Google Shape;1188;g2bbc5faea43_0_6"/>
          <p:cNvSpPr/>
          <p:nvPr/>
        </p:nvSpPr>
        <p:spPr>
          <a:xfrm>
            <a:off x="1899751" y="1919938"/>
            <a:ext cx="138600" cy="316500"/>
          </a:xfrm>
          <a:prstGeom prst="downArrow">
            <a:avLst>
              <a:gd name="adj1" fmla="val 50000"/>
              <a:gd name="adj2" fmla="val 500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eiryo"/>
              <a:ea typeface="Meiryo"/>
              <a:cs typeface="Meiryo"/>
              <a:sym typeface="Meiryo"/>
            </a:endParaRPr>
          </a:p>
        </p:txBody>
      </p:sp>
    </p:spTree>
    <p:extLst>
      <p:ext uri="{BB962C8B-B14F-4D97-AF65-F5344CB8AC3E}">
        <p14:creationId xmlns:p14="http://schemas.microsoft.com/office/powerpoint/2010/main" val="146198147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192"/>
        <p:cNvGrpSpPr/>
        <p:nvPr/>
      </p:nvGrpSpPr>
      <p:grpSpPr>
        <a:xfrm>
          <a:off x="0" y="0"/>
          <a:ext cx="0" cy="0"/>
          <a:chOff x="0" y="0"/>
          <a:chExt cx="0" cy="0"/>
        </a:xfrm>
      </p:grpSpPr>
      <p:sp>
        <p:nvSpPr>
          <p:cNvPr id="1193" name="Google Shape;1193;g2bbc5faea43_0_143"/>
          <p:cNvSpPr txBox="1">
            <a:spLocks noGrp="1"/>
          </p:cNvSpPr>
          <p:nvPr>
            <p:ph type="title"/>
          </p:nvPr>
        </p:nvSpPr>
        <p:spPr>
          <a:xfrm>
            <a:off x="950400" y="277200"/>
            <a:ext cx="10461600" cy="547200"/>
          </a:xfrm>
          <a:prstGeom prst="rect">
            <a:avLst/>
          </a:prstGeom>
          <a:solidFill>
            <a:srgbClr val="FFF2CC"/>
          </a:solid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20673"/>
              </a:buClr>
              <a:buSzPts val="3200"/>
              <a:buFont typeface="Meiryo"/>
              <a:buNone/>
            </a:pPr>
            <a:r>
              <a:rPr lang="en-US"/>
              <a:t>CAN FD - ② </a:t>
            </a:r>
            <a:r>
              <a:rPr lang="en-US" sz="2800" b="0"/>
              <a:t>Explain the CAN FD format</a:t>
            </a:r>
            <a:endParaRPr/>
          </a:p>
        </p:txBody>
      </p:sp>
      <p:sp>
        <p:nvSpPr>
          <p:cNvPr id="1194" name="Google Shape;1194;g2bbc5faea43_0_143"/>
          <p:cNvSpPr txBox="1">
            <a:spLocks noGrp="1"/>
          </p:cNvSpPr>
          <p:nvPr>
            <p:ph type="sldNum" idx="12"/>
          </p:nvPr>
        </p:nvSpPr>
        <p:spPr>
          <a:xfrm>
            <a:off x="11572875" y="6385568"/>
            <a:ext cx="5139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88888"/>
              </a:buClr>
              <a:buSzPts val="1200"/>
              <a:buFont typeface="Meiryo"/>
              <a:buNone/>
            </a:pPr>
            <a:fld id="{00000000-1234-1234-1234-123412341234}" type="slidenum">
              <a:rPr lang="en-US" sz="1200" b="0" i="0" u="none" strike="noStrike" cap="none">
                <a:solidFill>
                  <a:srgbClr val="888888"/>
                </a:solidFill>
                <a:latin typeface="Meiryo"/>
                <a:ea typeface="Meiryo"/>
                <a:cs typeface="Meiryo"/>
                <a:sym typeface="Meiryo"/>
              </a:rPr>
              <a:t>35</a:t>
            </a:fld>
            <a:endParaRPr sz="1200" b="0" i="0" u="none" strike="noStrike" cap="none">
              <a:solidFill>
                <a:srgbClr val="888888"/>
              </a:solidFill>
              <a:latin typeface="Meiryo"/>
              <a:ea typeface="Meiryo"/>
              <a:cs typeface="Meiryo"/>
              <a:sym typeface="Meiryo"/>
            </a:endParaRPr>
          </a:p>
        </p:txBody>
      </p:sp>
      <p:pic>
        <p:nvPicPr>
          <p:cNvPr id="1195" name="Google Shape;1195;g2bbc5faea43_0_143"/>
          <p:cNvPicPr preferRelativeResize="0"/>
          <p:nvPr/>
        </p:nvPicPr>
        <p:blipFill>
          <a:blip r:embed="rId3">
            <a:alphaModFix/>
          </a:blip>
          <a:stretch>
            <a:fillRect/>
          </a:stretch>
        </p:blipFill>
        <p:spPr>
          <a:xfrm>
            <a:off x="5073475" y="1073536"/>
            <a:ext cx="7013300" cy="2207289"/>
          </a:xfrm>
          <a:prstGeom prst="rect">
            <a:avLst/>
          </a:prstGeom>
          <a:noFill/>
          <a:ln w="9525" cap="flat" cmpd="sng">
            <a:solidFill>
              <a:schemeClr val="dk2"/>
            </a:solidFill>
            <a:prstDash val="solid"/>
            <a:round/>
            <a:headEnd type="none" w="sm" len="sm"/>
            <a:tailEnd type="none" w="sm" len="sm"/>
          </a:ln>
        </p:spPr>
      </p:pic>
      <p:sp>
        <p:nvSpPr>
          <p:cNvPr id="1196" name="Google Shape;1196;g2bbc5faea43_0_143"/>
          <p:cNvSpPr txBox="1"/>
          <p:nvPr/>
        </p:nvSpPr>
        <p:spPr>
          <a:xfrm>
            <a:off x="555925" y="3529950"/>
            <a:ext cx="11636100" cy="2470500"/>
          </a:xfrm>
          <a:prstGeom prst="rect">
            <a:avLst/>
          </a:prstGeom>
          <a:noFill/>
          <a:ln>
            <a:noFill/>
          </a:ln>
        </p:spPr>
        <p:txBody>
          <a:bodyPr spcFirstLastPara="1" wrap="square" lIns="91425" tIns="91425" rIns="91425" bIns="91425" anchor="t" anchorCtr="0">
            <a:spAutoFit/>
          </a:bodyPr>
          <a:lstStyle/>
          <a:p>
            <a:pPr marL="457200" marR="482600" lvl="0" indent="-330200" algn="l" rtl="0">
              <a:lnSpc>
                <a:spcPct val="125000"/>
              </a:lnSpc>
              <a:spcBef>
                <a:spcPts val="1500"/>
              </a:spcBef>
              <a:spcAft>
                <a:spcPts val="0"/>
              </a:spcAft>
              <a:buClr>
                <a:srgbClr val="303232"/>
              </a:buClr>
              <a:buSzPts val="1600"/>
              <a:buFont typeface="Calibri"/>
              <a:buChar char="●"/>
            </a:pPr>
            <a:r>
              <a:rPr lang="en-US" sz="1600">
                <a:solidFill>
                  <a:srgbClr val="303232"/>
                </a:solidFill>
                <a:highlight>
                  <a:srgbClr val="FFFFFF"/>
                </a:highlight>
                <a:latin typeface="Calibri"/>
                <a:ea typeface="Calibri"/>
                <a:cs typeface="Calibri"/>
                <a:sym typeface="Calibri"/>
              </a:rPr>
              <a:t>BRS – Bit Rate Switch (</a:t>
            </a:r>
            <a:r>
              <a:rPr lang="en-US" sz="1600" b="1">
                <a:solidFill>
                  <a:srgbClr val="303232"/>
                </a:solidFill>
                <a:highlight>
                  <a:srgbClr val="FFFFFF"/>
                </a:highlight>
                <a:latin typeface="Calibri"/>
                <a:ea typeface="Calibri"/>
                <a:cs typeface="Calibri"/>
                <a:sym typeface="Calibri"/>
              </a:rPr>
              <a:t>If this bit is dominant, then the bit rate in the CAFD frame remains the same throughout the frame</a:t>
            </a:r>
            <a:r>
              <a:rPr lang="en-US" sz="1600">
                <a:solidFill>
                  <a:srgbClr val="303232"/>
                </a:solidFill>
                <a:highlight>
                  <a:srgbClr val="FFFFFF"/>
                </a:highlight>
                <a:latin typeface="Calibri"/>
                <a:ea typeface="Calibri"/>
                <a:cs typeface="Calibri"/>
                <a:sym typeface="Calibri"/>
              </a:rPr>
              <a:t>. When this bit is set to recessive, the bit rate of the data field and CRC field is switched from a standard bit rate to preconfigured bit rate.)</a:t>
            </a:r>
            <a:endParaRPr sz="1600">
              <a:solidFill>
                <a:srgbClr val="303232"/>
              </a:solidFill>
              <a:highlight>
                <a:srgbClr val="FFFFFF"/>
              </a:highlight>
              <a:latin typeface="Calibri"/>
              <a:ea typeface="Calibri"/>
              <a:cs typeface="Calibri"/>
              <a:sym typeface="Calibri"/>
            </a:endParaRPr>
          </a:p>
          <a:p>
            <a:pPr marL="457200" marR="482600" lvl="0" indent="-330200" algn="l" rtl="0">
              <a:lnSpc>
                <a:spcPct val="125000"/>
              </a:lnSpc>
              <a:spcBef>
                <a:spcPts val="0"/>
              </a:spcBef>
              <a:spcAft>
                <a:spcPts val="0"/>
              </a:spcAft>
              <a:buClr>
                <a:srgbClr val="303232"/>
              </a:buClr>
              <a:buSzPts val="1600"/>
              <a:buFont typeface="Calibri"/>
              <a:buChar char="●"/>
            </a:pPr>
            <a:r>
              <a:rPr lang="en-US" sz="1600">
                <a:solidFill>
                  <a:srgbClr val="303232"/>
                </a:solidFill>
                <a:highlight>
                  <a:srgbClr val="FFFFFF"/>
                </a:highlight>
                <a:latin typeface="Calibri"/>
                <a:ea typeface="Calibri"/>
                <a:cs typeface="Calibri"/>
                <a:sym typeface="Calibri"/>
              </a:rPr>
              <a:t>ESI – Error State Indicator (It is dominant, if the ECU is in the Error</a:t>
            </a:r>
            <a:r>
              <a:rPr lang="en-US" sz="1600" b="1">
                <a:solidFill>
                  <a:srgbClr val="303232"/>
                </a:solidFill>
                <a:highlight>
                  <a:srgbClr val="FFFFFF"/>
                </a:highlight>
                <a:latin typeface="Calibri"/>
                <a:ea typeface="Calibri"/>
                <a:cs typeface="Calibri"/>
                <a:sym typeface="Calibri"/>
              </a:rPr>
              <a:t> Active state</a:t>
            </a:r>
            <a:r>
              <a:rPr lang="en-US" sz="1600">
                <a:solidFill>
                  <a:srgbClr val="303232"/>
                </a:solidFill>
                <a:highlight>
                  <a:srgbClr val="FFFFFF"/>
                </a:highlight>
                <a:latin typeface="Calibri"/>
                <a:ea typeface="Calibri"/>
                <a:cs typeface="Calibri"/>
                <a:sym typeface="Calibri"/>
              </a:rPr>
              <a:t>. If it is recessive it indicates that the ECU is in the state </a:t>
            </a:r>
            <a:r>
              <a:rPr lang="en-US" sz="1600" b="1">
                <a:solidFill>
                  <a:srgbClr val="303232"/>
                </a:solidFill>
                <a:highlight>
                  <a:srgbClr val="FFFFFF"/>
                </a:highlight>
                <a:latin typeface="Calibri"/>
                <a:ea typeface="Calibri"/>
                <a:cs typeface="Calibri"/>
                <a:sym typeface="Calibri"/>
              </a:rPr>
              <a:t>Error Passive</a:t>
            </a:r>
            <a:r>
              <a:rPr lang="en-US" sz="1600">
                <a:solidFill>
                  <a:srgbClr val="303232"/>
                </a:solidFill>
                <a:highlight>
                  <a:srgbClr val="FFFFFF"/>
                </a:highlight>
                <a:latin typeface="Calibri"/>
                <a:ea typeface="Calibri"/>
                <a:cs typeface="Calibri"/>
                <a:sym typeface="Calibri"/>
              </a:rPr>
              <a:t>. The purpose of this bit is to enable a more transparent way of tracking errors, as well as a simpler network management. The states Error Active and Error Passive of the network nodes are communicated on the entire network.)</a:t>
            </a:r>
            <a:endParaRPr sz="1600">
              <a:solidFill>
                <a:srgbClr val="303232"/>
              </a:solidFill>
              <a:highlight>
                <a:srgbClr val="FFFFFF"/>
              </a:highlight>
              <a:latin typeface="Calibri"/>
              <a:ea typeface="Calibri"/>
              <a:cs typeface="Calibri"/>
              <a:sym typeface="Calibri"/>
            </a:endParaRPr>
          </a:p>
          <a:p>
            <a:pPr marL="0" marR="482600" lvl="0" indent="0" algn="l" rtl="0">
              <a:lnSpc>
                <a:spcPct val="125000"/>
              </a:lnSpc>
              <a:spcBef>
                <a:spcPts val="1500"/>
              </a:spcBef>
              <a:spcAft>
                <a:spcPts val="1400"/>
              </a:spcAft>
              <a:buNone/>
            </a:pPr>
            <a:r>
              <a:rPr lang="en-US" sz="1600">
                <a:solidFill>
                  <a:srgbClr val="303232"/>
                </a:solidFill>
                <a:highlight>
                  <a:srgbClr val="FFFFFF"/>
                </a:highlight>
                <a:latin typeface="Calibri"/>
                <a:ea typeface="Calibri"/>
                <a:cs typeface="Calibri"/>
                <a:sym typeface="Calibri"/>
              </a:rPr>
              <a:t>https://elearning.vector.com/mod/page/view.php?id=363</a:t>
            </a:r>
            <a:endParaRPr sz="1600">
              <a:solidFill>
                <a:srgbClr val="303232"/>
              </a:solidFill>
              <a:highlight>
                <a:srgbClr val="FFFFFF"/>
              </a:highlight>
              <a:latin typeface="Calibri"/>
              <a:ea typeface="Calibri"/>
              <a:cs typeface="Calibri"/>
              <a:sym typeface="Calibri"/>
            </a:endParaRPr>
          </a:p>
        </p:txBody>
      </p:sp>
      <p:pic>
        <p:nvPicPr>
          <p:cNvPr id="1197" name="Google Shape;1197;g2bbc5faea43_0_143"/>
          <p:cNvPicPr preferRelativeResize="0"/>
          <p:nvPr/>
        </p:nvPicPr>
        <p:blipFill>
          <a:blip r:embed="rId4">
            <a:alphaModFix/>
          </a:blip>
          <a:stretch>
            <a:fillRect/>
          </a:stretch>
        </p:blipFill>
        <p:spPr>
          <a:xfrm>
            <a:off x="555925" y="1016627"/>
            <a:ext cx="4475951" cy="2264199"/>
          </a:xfrm>
          <a:prstGeom prst="rect">
            <a:avLst/>
          </a:prstGeom>
          <a:noFill/>
          <a:ln w="9525" cap="flat" cmpd="sng">
            <a:solidFill>
              <a:schemeClr val="dk2"/>
            </a:solidFill>
            <a:prstDash val="solid"/>
            <a:round/>
            <a:headEnd type="none" w="sm" len="sm"/>
            <a:tailEnd type="none" w="sm" len="sm"/>
          </a:ln>
        </p:spPr>
      </p:pic>
      <p:sp>
        <p:nvSpPr>
          <p:cNvPr id="1198" name="Google Shape;1198;g2bbc5faea43_0_143"/>
          <p:cNvSpPr/>
          <p:nvPr/>
        </p:nvSpPr>
        <p:spPr>
          <a:xfrm>
            <a:off x="2356951" y="1919938"/>
            <a:ext cx="138600" cy="316500"/>
          </a:xfrm>
          <a:prstGeom prst="downArrow">
            <a:avLst>
              <a:gd name="adj1" fmla="val 50000"/>
              <a:gd name="adj2" fmla="val 500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eiryo"/>
              <a:ea typeface="Meiryo"/>
              <a:cs typeface="Meiryo"/>
              <a:sym typeface="Meiryo"/>
            </a:endParaRPr>
          </a:p>
        </p:txBody>
      </p:sp>
      <p:sp>
        <p:nvSpPr>
          <p:cNvPr id="1199" name="Google Shape;1199;g2bbc5faea43_0_143"/>
          <p:cNvSpPr/>
          <p:nvPr/>
        </p:nvSpPr>
        <p:spPr>
          <a:xfrm>
            <a:off x="2581689" y="1919938"/>
            <a:ext cx="138600" cy="316500"/>
          </a:xfrm>
          <a:prstGeom prst="downArrow">
            <a:avLst>
              <a:gd name="adj1" fmla="val 50000"/>
              <a:gd name="adj2" fmla="val 500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eiryo"/>
              <a:ea typeface="Meiryo"/>
              <a:cs typeface="Meiryo"/>
              <a:sym typeface="Meiryo"/>
            </a:endParaRPr>
          </a:p>
        </p:txBody>
      </p:sp>
    </p:spTree>
    <p:extLst>
      <p:ext uri="{BB962C8B-B14F-4D97-AF65-F5344CB8AC3E}">
        <p14:creationId xmlns:p14="http://schemas.microsoft.com/office/powerpoint/2010/main" val="54342825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203"/>
        <p:cNvGrpSpPr/>
        <p:nvPr/>
      </p:nvGrpSpPr>
      <p:grpSpPr>
        <a:xfrm>
          <a:off x="0" y="0"/>
          <a:ext cx="0" cy="0"/>
          <a:chOff x="0" y="0"/>
          <a:chExt cx="0" cy="0"/>
        </a:xfrm>
      </p:grpSpPr>
      <p:sp>
        <p:nvSpPr>
          <p:cNvPr id="1204" name="Google Shape;1204;g2bbc5faea43_0_129"/>
          <p:cNvSpPr txBox="1">
            <a:spLocks noGrp="1"/>
          </p:cNvSpPr>
          <p:nvPr>
            <p:ph type="title"/>
          </p:nvPr>
        </p:nvSpPr>
        <p:spPr>
          <a:xfrm>
            <a:off x="950400" y="277200"/>
            <a:ext cx="10461600" cy="547200"/>
          </a:xfrm>
          <a:prstGeom prst="rect">
            <a:avLst/>
          </a:prstGeom>
          <a:solidFill>
            <a:srgbClr val="FFF2CC"/>
          </a:solid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20673"/>
              </a:buClr>
              <a:buSzPts val="3200"/>
              <a:buFont typeface="Meiryo"/>
              <a:buNone/>
            </a:pPr>
            <a:r>
              <a:rPr lang="en-US"/>
              <a:t>CAN FD - ② </a:t>
            </a:r>
            <a:r>
              <a:rPr lang="en-US" sz="2800" b="0"/>
              <a:t>Explain the CAN FD format</a:t>
            </a:r>
            <a:endParaRPr/>
          </a:p>
        </p:txBody>
      </p:sp>
      <p:sp>
        <p:nvSpPr>
          <p:cNvPr id="1205" name="Google Shape;1205;g2bbc5faea43_0_129"/>
          <p:cNvSpPr txBox="1">
            <a:spLocks noGrp="1"/>
          </p:cNvSpPr>
          <p:nvPr>
            <p:ph type="sldNum" idx="12"/>
          </p:nvPr>
        </p:nvSpPr>
        <p:spPr>
          <a:xfrm>
            <a:off x="11572875" y="6385568"/>
            <a:ext cx="5139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88888"/>
              </a:buClr>
              <a:buSzPts val="1200"/>
              <a:buFont typeface="Meiryo"/>
              <a:buNone/>
            </a:pPr>
            <a:fld id="{00000000-1234-1234-1234-123412341234}" type="slidenum">
              <a:rPr lang="en-US" sz="1200" b="0" i="0" u="none" strike="noStrike" cap="none">
                <a:solidFill>
                  <a:srgbClr val="888888"/>
                </a:solidFill>
                <a:latin typeface="Meiryo"/>
                <a:ea typeface="Meiryo"/>
                <a:cs typeface="Meiryo"/>
                <a:sym typeface="Meiryo"/>
              </a:rPr>
              <a:t>36</a:t>
            </a:fld>
            <a:endParaRPr sz="1200" b="0" i="0" u="none" strike="noStrike" cap="none">
              <a:solidFill>
                <a:srgbClr val="888888"/>
              </a:solidFill>
              <a:latin typeface="Meiryo"/>
              <a:ea typeface="Meiryo"/>
              <a:cs typeface="Meiryo"/>
              <a:sym typeface="Meiryo"/>
            </a:endParaRPr>
          </a:p>
        </p:txBody>
      </p:sp>
      <p:pic>
        <p:nvPicPr>
          <p:cNvPr id="1206" name="Google Shape;1206;g2bbc5faea43_0_129"/>
          <p:cNvPicPr preferRelativeResize="0"/>
          <p:nvPr/>
        </p:nvPicPr>
        <p:blipFill>
          <a:blip r:embed="rId3">
            <a:alphaModFix/>
          </a:blip>
          <a:stretch>
            <a:fillRect/>
          </a:stretch>
        </p:blipFill>
        <p:spPr>
          <a:xfrm>
            <a:off x="412175" y="1079163"/>
            <a:ext cx="7788401" cy="5017225"/>
          </a:xfrm>
          <a:prstGeom prst="rect">
            <a:avLst/>
          </a:prstGeom>
          <a:noFill/>
          <a:ln w="9525" cap="flat" cmpd="sng">
            <a:solidFill>
              <a:schemeClr val="dk2"/>
            </a:solidFill>
            <a:prstDash val="solid"/>
            <a:round/>
            <a:headEnd type="none" w="sm" len="sm"/>
            <a:tailEnd type="none" w="sm" len="sm"/>
          </a:ln>
        </p:spPr>
      </p:pic>
      <p:sp>
        <p:nvSpPr>
          <p:cNvPr id="1207" name="Google Shape;1207;g2bbc5faea43_0_129"/>
          <p:cNvSpPr txBox="1"/>
          <p:nvPr/>
        </p:nvSpPr>
        <p:spPr>
          <a:xfrm>
            <a:off x="8312750" y="947925"/>
            <a:ext cx="4062600" cy="5279700"/>
          </a:xfrm>
          <a:prstGeom prst="rect">
            <a:avLst/>
          </a:prstGeom>
          <a:noFill/>
          <a:ln>
            <a:noFill/>
          </a:ln>
        </p:spPr>
        <p:txBody>
          <a:bodyPr spcFirstLastPara="1" wrap="square" lIns="91425" tIns="91425" rIns="91425" bIns="91425" anchor="t" anchorCtr="0">
            <a:spAutoFit/>
          </a:bodyPr>
          <a:lstStyle/>
          <a:p>
            <a:pPr marL="0" marR="482600" lvl="0" indent="0" algn="l" rtl="0">
              <a:lnSpc>
                <a:spcPct val="125000"/>
              </a:lnSpc>
              <a:spcBef>
                <a:spcPts val="1500"/>
              </a:spcBef>
              <a:spcAft>
                <a:spcPts val="0"/>
              </a:spcAft>
              <a:buNone/>
            </a:pPr>
            <a:r>
              <a:rPr lang="en-US" sz="1600">
                <a:solidFill>
                  <a:srgbClr val="303232"/>
                </a:solidFill>
                <a:highlight>
                  <a:srgbClr val="FFFFFF"/>
                </a:highlight>
                <a:latin typeface="Calibri"/>
                <a:ea typeface="Calibri"/>
                <a:cs typeface="Calibri"/>
                <a:sym typeface="Calibri"/>
              </a:rPr>
              <a:t>CRC Field: Stuff Count</a:t>
            </a:r>
            <a:endParaRPr sz="1600">
              <a:solidFill>
                <a:srgbClr val="303232"/>
              </a:solidFill>
              <a:highlight>
                <a:srgbClr val="FFFFFF"/>
              </a:highlight>
              <a:latin typeface="Calibri"/>
              <a:ea typeface="Calibri"/>
              <a:cs typeface="Calibri"/>
              <a:sym typeface="Calibri"/>
            </a:endParaRPr>
          </a:p>
          <a:p>
            <a:pPr marL="0" marR="482600" lvl="0" indent="0" algn="l" rtl="0">
              <a:lnSpc>
                <a:spcPct val="125000"/>
              </a:lnSpc>
              <a:spcBef>
                <a:spcPts val="1500"/>
              </a:spcBef>
              <a:spcAft>
                <a:spcPts val="0"/>
              </a:spcAft>
              <a:buNone/>
            </a:pPr>
            <a:endParaRPr sz="1600">
              <a:solidFill>
                <a:srgbClr val="303232"/>
              </a:solidFill>
              <a:highlight>
                <a:srgbClr val="FFFFFF"/>
              </a:highlight>
              <a:latin typeface="Calibri"/>
              <a:ea typeface="Calibri"/>
              <a:cs typeface="Calibri"/>
              <a:sym typeface="Calibri"/>
            </a:endParaRPr>
          </a:p>
          <a:p>
            <a:pPr marL="0" marR="482600" lvl="0" indent="0" algn="l" rtl="0">
              <a:lnSpc>
                <a:spcPct val="125000"/>
              </a:lnSpc>
              <a:spcBef>
                <a:spcPts val="1500"/>
              </a:spcBef>
              <a:spcAft>
                <a:spcPts val="0"/>
              </a:spcAft>
              <a:buClr>
                <a:schemeClr val="dk1"/>
              </a:buClr>
              <a:buSzPts val="1100"/>
              <a:buFont typeface="Arial"/>
              <a:buNone/>
            </a:pPr>
            <a:r>
              <a:rPr lang="en-US" sz="1600">
                <a:solidFill>
                  <a:srgbClr val="303232"/>
                </a:solidFill>
                <a:highlight>
                  <a:srgbClr val="FFFFFF"/>
                </a:highlight>
                <a:latin typeface="Calibri"/>
                <a:ea typeface="Calibri"/>
                <a:cs typeface="Calibri"/>
                <a:sym typeface="Calibri"/>
              </a:rPr>
              <a:t>More data = longer CRC</a:t>
            </a:r>
            <a:endParaRPr sz="1600">
              <a:solidFill>
                <a:srgbClr val="303232"/>
              </a:solidFill>
              <a:highlight>
                <a:srgbClr val="FFFFFF"/>
              </a:highlight>
              <a:latin typeface="Calibri"/>
              <a:ea typeface="Calibri"/>
              <a:cs typeface="Calibri"/>
              <a:sym typeface="Calibri"/>
            </a:endParaRPr>
          </a:p>
          <a:p>
            <a:pPr marL="0" marR="482600" lvl="0" indent="0" algn="l" rtl="0">
              <a:lnSpc>
                <a:spcPct val="125000"/>
              </a:lnSpc>
              <a:spcBef>
                <a:spcPts val="1500"/>
              </a:spcBef>
              <a:spcAft>
                <a:spcPts val="0"/>
              </a:spcAft>
              <a:buNone/>
            </a:pPr>
            <a:r>
              <a:rPr lang="en-US" sz="1600">
                <a:solidFill>
                  <a:srgbClr val="303232"/>
                </a:solidFill>
                <a:highlight>
                  <a:srgbClr val="FFFFFF"/>
                </a:highlight>
                <a:latin typeface="Calibri"/>
                <a:ea typeface="Calibri"/>
                <a:cs typeface="Calibri"/>
                <a:sym typeface="Calibri"/>
              </a:rPr>
              <a:t>The probability of bit errors in a CAN FD frame increases compared to traditional CAN. </a:t>
            </a:r>
            <a:endParaRPr sz="1600">
              <a:solidFill>
                <a:srgbClr val="303232"/>
              </a:solidFill>
              <a:highlight>
                <a:srgbClr val="FFFFFF"/>
              </a:highlight>
              <a:latin typeface="Calibri"/>
              <a:ea typeface="Calibri"/>
              <a:cs typeface="Calibri"/>
              <a:sym typeface="Calibri"/>
            </a:endParaRPr>
          </a:p>
          <a:p>
            <a:pPr marL="0" marR="482600" lvl="0" indent="0" algn="l" rtl="0">
              <a:lnSpc>
                <a:spcPct val="125000"/>
              </a:lnSpc>
              <a:spcBef>
                <a:spcPts val="1500"/>
              </a:spcBef>
              <a:spcAft>
                <a:spcPts val="0"/>
              </a:spcAft>
              <a:buNone/>
            </a:pPr>
            <a:r>
              <a:rPr lang="en-US" sz="1600">
                <a:solidFill>
                  <a:srgbClr val="303232"/>
                </a:solidFill>
                <a:highlight>
                  <a:srgbClr val="FFFFFF"/>
                </a:highlight>
                <a:latin typeface="Calibri"/>
                <a:ea typeface="Calibri"/>
                <a:cs typeface="Calibri"/>
                <a:sym typeface="Calibri"/>
              </a:rPr>
              <a:t>This is the case because of the shorter bit times of Baudrate 2 on one hand and the much greater number of bits in the data field.</a:t>
            </a:r>
            <a:endParaRPr sz="1600">
              <a:solidFill>
                <a:srgbClr val="303232"/>
              </a:solidFill>
              <a:highlight>
                <a:srgbClr val="FFFFFF"/>
              </a:highlight>
              <a:latin typeface="Calibri"/>
              <a:ea typeface="Calibri"/>
              <a:cs typeface="Calibri"/>
              <a:sym typeface="Calibri"/>
            </a:endParaRPr>
          </a:p>
          <a:p>
            <a:pPr marL="0" marR="482600" lvl="0" indent="0" algn="l" rtl="0">
              <a:lnSpc>
                <a:spcPct val="125000"/>
              </a:lnSpc>
              <a:spcBef>
                <a:spcPts val="1500"/>
              </a:spcBef>
              <a:spcAft>
                <a:spcPts val="0"/>
              </a:spcAft>
              <a:buNone/>
            </a:pPr>
            <a:r>
              <a:rPr lang="en-US" sz="1600">
                <a:solidFill>
                  <a:srgbClr val="303232"/>
                </a:solidFill>
                <a:highlight>
                  <a:srgbClr val="FFFFFF"/>
                </a:highlight>
                <a:latin typeface="Calibri"/>
                <a:ea typeface="Calibri"/>
                <a:cs typeface="Calibri"/>
                <a:sym typeface="Calibri"/>
              </a:rPr>
              <a:t>• Stuff count field added to CAN-FD frames to solve the CRC fail issue.</a:t>
            </a:r>
            <a:endParaRPr sz="1600">
              <a:solidFill>
                <a:srgbClr val="303232"/>
              </a:solidFill>
              <a:highlight>
                <a:srgbClr val="FFFFFF"/>
              </a:highlight>
              <a:latin typeface="Calibri"/>
              <a:ea typeface="Calibri"/>
              <a:cs typeface="Calibri"/>
              <a:sym typeface="Calibri"/>
            </a:endParaRPr>
          </a:p>
          <a:p>
            <a:pPr marL="0" marR="482600" lvl="0" indent="0" algn="l" rtl="0">
              <a:lnSpc>
                <a:spcPct val="125000"/>
              </a:lnSpc>
              <a:spcBef>
                <a:spcPts val="1500"/>
              </a:spcBef>
              <a:spcAft>
                <a:spcPts val="1400"/>
              </a:spcAft>
              <a:buNone/>
            </a:pPr>
            <a:endParaRPr sz="1600">
              <a:solidFill>
                <a:srgbClr val="303232"/>
              </a:solidFill>
              <a:highlight>
                <a:srgbClr val="FFFFFF"/>
              </a:highlight>
              <a:latin typeface="Calibri"/>
              <a:ea typeface="Calibri"/>
              <a:cs typeface="Calibri"/>
              <a:sym typeface="Calibri"/>
            </a:endParaRPr>
          </a:p>
        </p:txBody>
      </p:sp>
    </p:spTree>
    <p:extLst>
      <p:ext uri="{BB962C8B-B14F-4D97-AF65-F5344CB8AC3E}">
        <p14:creationId xmlns:p14="http://schemas.microsoft.com/office/powerpoint/2010/main" val="357962316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211"/>
        <p:cNvGrpSpPr/>
        <p:nvPr/>
      </p:nvGrpSpPr>
      <p:grpSpPr>
        <a:xfrm>
          <a:off x="0" y="0"/>
          <a:ext cx="0" cy="0"/>
          <a:chOff x="0" y="0"/>
          <a:chExt cx="0" cy="0"/>
        </a:xfrm>
      </p:grpSpPr>
      <p:sp>
        <p:nvSpPr>
          <p:cNvPr id="1212" name="Google Shape;1212;g2bbc5faea43_0_249"/>
          <p:cNvSpPr txBox="1">
            <a:spLocks noGrp="1"/>
          </p:cNvSpPr>
          <p:nvPr>
            <p:ph type="title"/>
          </p:nvPr>
        </p:nvSpPr>
        <p:spPr>
          <a:xfrm>
            <a:off x="950400" y="277200"/>
            <a:ext cx="10461600" cy="547200"/>
          </a:xfrm>
          <a:prstGeom prst="rect">
            <a:avLst/>
          </a:prstGeom>
          <a:solidFill>
            <a:srgbClr val="FFF2CC"/>
          </a:solid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20673"/>
              </a:buClr>
              <a:buSzPts val="3200"/>
              <a:buFont typeface="Meiryo"/>
              <a:buNone/>
            </a:pPr>
            <a:r>
              <a:rPr lang="en-US"/>
              <a:t>CAN FD - ② </a:t>
            </a:r>
            <a:r>
              <a:rPr lang="en-US" sz="2800" b="0"/>
              <a:t>Explain the CAN FD format</a:t>
            </a:r>
            <a:endParaRPr/>
          </a:p>
        </p:txBody>
      </p:sp>
      <p:sp>
        <p:nvSpPr>
          <p:cNvPr id="1213" name="Google Shape;1213;g2bbc5faea43_0_249"/>
          <p:cNvSpPr txBox="1">
            <a:spLocks noGrp="1"/>
          </p:cNvSpPr>
          <p:nvPr>
            <p:ph type="sldNum" idx="12"/>
          </p:nvPr>
        </p:nvSpPr>
        <p:spPr>
          <a:xfrm>
            <a:off x="11572875" y="6385568"/>
            <a:ext cx="5139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88888"/>
              </a:buClr>
              <a:buSzPts val="1200"/>
              <a:buFont typeface="Meiryo"/>
              <a:buNone/>
            </a:pPr>
            <a:fld id="{00000000-1234-1234-1234-123412341234}" type="slidenum">
              <a:rPr lang="en-US" sz="1200" b="0" i="0" u="none" strike="noStrike" cap="none">
                <a:solidFill>
                  <a:srgbClr val="888888"/>
                </a:solidFill>
                <a:latin typeface="Meiryo"/>
                <a:ea typeface="Meiryo"/>
                <a:cs typeface="Meiryo"/>
                <a:sym typeface="Meiryo"/>
              </a:rPr>
              <a:t>37</a:t>
            </a:fld>
            <a:endParaRPr sz="1200" b="0" i="0" u="none" strike="noStrike" cap="none">
              <a:solidFill>
                <a:srgbClr val="888888"/>
              </a:solidFill>
              <a:latin typeface="Meiryo"/>
              <a:ea typeface="Meiryo"/>
              <a:cs typeface="Meiryo"/>
              <a:sym typeface="Meiryo"/>
            </a:endParaRPr>
          </a:p>
        </p:txBody>
      </p:sp>
      <p:pic>
        <p:nvPicPr>
          <p:cNvPr id="1214" name="Google Shape;1214;g2bbc5faea43_0_249"/>
          <p:cNvPicPr preferRelativeResize="0"/>
          <p:nvPr/>
        </p:nvPicPr>
        <p:blipFill>
          <a:blip r:embed="rId3">
            <a:alphaModFix/>
          </a:blip>
          <a:stretch>
            <a:fillRect/>
          </a:stretch>
        </p:blipFill>
        <p:spPr>
          <a:xfrm>
            <a:off x="906149" y="1115189"/>
            <a:ext cx="5784625" cy="4234225"/>
          </a:xfrm>
          <a:prstGeom prst="rect">
            <a:avLst/>
          </a:prstGeom>
          <a:noFill/>
          <a:ln>
            <a:noFill/>
          </a:ln>
        </p:spPr>
      </p:pic>
      <p:sp>
        <p:nvSpPr>
          <p:cNvPr id="1215" name="Google Shape;1215;g2bbc5faea43_0_249"/>
          <p:cNvSpPr txBox="1"/>
          <p:nvPr/>
        </p:nvSpPr>
        <p:spPr>
          <a:xfrm>
            <a:off x="906150" y="5493700"/>
            <a:ext cx="41931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100" u="sng" dirty="0">
                <a:solidFill>
                  <a:schemeClr val="hlink"/>
                </a:solidFill>
                <a:hlinkClick r:id="rId4"/>
              </a:rPr>
              <a:t>CAN with Flexible Data-Rate – CAN-FD (</a:t>
            </a:r>
            <a:r>
              <a:rPr lang="en-US" sz="1100" u="sng" dirty="0" err="1">
                <a:solidFill>
                  <a:schemeClr val="hlink"/>
                </a:solidFill>
                <a:hlinkClick r:id="rId4"/>
              </a:rPr>
              <a:t>upt.ro</a:t>
            </a:r>
            <a:r>
              <a:rPr lang="en-US" sz="1100" u="sng" dirty="0">
                <a:solidFill>
                  <a:schemeClr val="hlink"/>
                </a:solidFill>
                <a:hlinkClick r:id="rId4"/>
              </a:rPr>
              <a:t>)</a:t>
            </a:r>
            <a:endParaRPr dirty="0"/>
          </a:p>
        </p:txBody>
      </p:sp>
    </p:spTree>
    <p:extLst>
      <p:ext uri="{BB962C8B-B14F-4D97-AF65-F5344CB8AC3E}">
        <p14:creationId xmlns:p14="http://schemas.microsoft.com/office/powerpoint/2010/main" val="370350385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219"/>
        <p:cNvGrpSpPr/>
        <p:nvPr/>
      </p:nvGrpSpPr>
      <p:grpSpPr>
        <a:xfrm>
          <a:off x="0" y="0"/>
          <a:ext cx="0" cy="0"/>
          <a:chOff x="0" y="0"/>
          <a:chExt cx="0" cy="0"/>
        </a:xfrm>
      </p:grpSpPr>
      <p:sp>
        <p:nvSpPr>
          <p:cNvPr id="1220" name="Google Shape;1220;g2bbc5faea43_0_211"/>
          <p:cNvSpPr txBox="1">
            <a:spLocks noGrp="1"/>
          </p:cNvSpPr>
          <p:nvPr>
            <p:ph type="title"/>
          </p:nvPr>
        </p:nvSpPr>
        <p:spPr>
          <a:xfrm>
            <a:off x="950400" y="277200"/>
            <a:ext cx="10461600" cy="547200"/>
          </a:xfrm>
          <a:prstGeom prst="rect">
            <a:avLst/>
          </a:prstGeom>
          <a:solidFill>
            <a:srgbClr val="FFF2CC"/>
          </a:solid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20673"/>
              </a:buClr>
              <a:buSzPts val="3200"/>
              <a:buFont typeface="Meiryo"/>
              <a:buNone/>
            </a:pPr>
            <a:r>
              <a:rPr lang="en-US"/>
              <a:t>CAN FD - ② </a:t>
            </a:r>
            <a:r>
              <a:rPr lang="en-US" sz="2800" b="0"/>
              <a:t>Explain the CAN FD format</a:t>
            </a:r>
            <a:endParaRPr/>
          </a:p>
        </p:txBody>
      </p:sp>
      <p:sp>
        <p:nvSpPr>
          <p:cNvPr id="1221" name="Google Shape;1221;g2bbc5faea43_0_211"/>
          <p:cNvSpPr txBox="1">
            <a:spLocks noGrp="1"/>
          </p:cNvSpPr>
          <p:nvPr>
            <p:ph type="sldNum" idx="12"/>
          </p:nvPr>
        </p:nvSpPr>
        <p:spPr>
          <a:xfrm>
            <a:off x="11572875" y="6385568"/>
            <a:ext cx="5139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88888"/>
              </a:buClr>
              <a:buSzPts val="1200"/>
              <a:buFont typeface="Meiryo"/>
              <a:buNone/>
            </a:pPr>
            <a:fld id="{00000000-1234-1234-1234-123412341234}" type="slidenum">
              <a:rPr lang="en-US" sz="1200" b="0" i="0" u="none" strike="noStrike" cap="none">
                <a:solidFill>
                  <a:srgbClr val="888888"/>
                </a:solidFill>
                <a:latin typeface="Meiryo"/>
                <a:ea typeface="Meiryo"/>
                <a:cs typeface="Meiryo"/>
                <a:sym typeface="Meiryo"/>
              </a:rPr>
              <a:t>38</a:t>
            </a:fld>
            <a:endParaRPr sz="1200" b="0" i="0" u="none" strike="noStrike" cap="none">
              <a:solidFill>
                <a:srgbClr val="888888"/>
              </a:solidFill>
              <a:latin typeface="Meiryo"/>
              <a:ea typeface="Meiryo"/>
              <a:cs typeface="Meiryo"/>
              <a:sym typeface="Meiryo"/>
            </a:endParaRPr>
          </a:p>
        </p:txBody>
      </p:sp>
      <p:pic>
        <p:nvPicPr>
          <p:cNvPr id="1222" name="Google Shape;1222;g2bbc5faea43_0_211"/>
          <p:cNvPicPr preferRelativeResize="0"/>
          <p:nvPr/>
        </p:nvPicPr>
        <p:blipFill>
          <a:blip r:embed="rId3">
            <a:alphaModFix/>
          </a:blip>
          <a:stretch>
            <a:fillRect/>
          </a:stretch>
        </p:blipFill>
        <p:spPr>
          <a:xfrm>
            <a:off x="1010225" y="1462550"/>
            <a:ext cx="8699173" cy="5230401"/>
          </a:xfrm>
          <a:prstGeom prst="rect">
            <a:avLst/>
          </a:prstGeom>
          <a:noFill/>
          <a:ln w="9525" cap="flat" cmpd="sng">
            <a:solidFill>
              <a:schemeClr val="dk2"/>
            </a:solidFill>
            <a:prstDash val="solid"/>
            <a:round/>
            <a:headEnd type="none" w="sm" len="sm"/>
            <a:tailEnd type="none" w="sm" len="sm"/>
          </a:ln>
        </p:spPr>
      </p:pic>
      <p:sp>
        <p:nvSpPr>
          <p:cNvPr id="1223" name="Google Shape;1223;g2bbc5faea43_0_211"/>
          <p:cNvSpPr txBox="1"/>
          <p:nvPr/>
        </p:nvSpPr>
        <p:spPr>
          <a:xfrm>
            <a:off x="1010225" y="995325"/>
            <a:ext cx="3000000" cy="354000"/>
          </a:xfrm>
          <a:prstGeom prst="rect">
            <a:avLst/>
          </a:prstGeom>
          <a:solidFill>
            <a:srgbClr val="D9EAD3"/>
          </a:solidFill>
          <a:ln w="9525" cap="flat" cmpd="sng">
            <a:solidFill>
              <a:srgbClr val="FF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US" sz="1100" u="sng" dirty="0">
                <a:solidFill>
                  <a:schemeClr val="hlink"/>
                </a:solidFill>
                <a:hlinkClick r:id="rId4"/>
              </a:rPr>
              <a:t>Vector PowerPoint Template </a:t>
            </a:r>
            <a:r>
              <a:rPr lang="en-US" sz="1100" u="sng" dirty="0" err="1">
                <a:solidFill>
                  <a:schemeClr val="hlink"/>
                </a:solidFill>
                <a:hlinkClick r:id="rId4"/>
              </a:rPr>
              <a:t>V4.0</a:t>
            </a:r>
            <a:endParaRPr dirty="0"/>
          </a:p>
        </p:txBody>
      </p:sp>
    </p:spTree>
    <p:extLst>
      <p:ext uri="{BB962C8B-B14F-4D97-AF65-F5344CB8AC3E}">
        <p14:creationId xmlns:p14="http://schemas.microsoft.com/office/powerpoint/2010/main" val="216361483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227"/>
        <p:cNvGrpSpPr/>
        <p:nvPr/>
      </p:nvGrpSpPr>
      <p:grpSpPr>
        <a:xfrm>
          <a:off x="0" y="0"/>
          <a:ext cx="0" cy="0"/>
          <a:chOff x="0" y="0"/>
          <a:chExt cx="0" cy="0"/>
        </a:xfrm>
      </p:grpSpPr>
      <p:sp>
        <p:nvSpPr>
          <p:cNvPr id="1228" name="Google Shape;1228;g2bbc5faea43_0_12"/>
          <p:cNvSpPr txBox="1">
            <a:spLocks noGrp="1"/>
          </p:cNvSpPr>
          <p:nvPr>
            <p:ph type="title"/>
          </p:nvPr>
        </p:nvSpPr>
        <p:spPr>
          <a:xfrm>
            <a:off x="950400" y="277200"/>
            <a:ext cx="10461600" cy="547200"/>
          </a:xfrm>
          <a:prstGeom prst="rect">
            <a:avLst/>
          </a:prstGeom>
          <a:solidFill>
            <a:srgbClr val="CFE2F3"/>
          </a:solid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20673"/>
              </a:buClr>
              <a:buSzPts val="3200"/>
              <a:buFont typeface="Meiryo"/>
              <a:buNone/>
            </a:pPr>
            <a:r>
              <a:rPr lang="en-US"/>
              <a:t>CAN FD - ③ </a:t>
            </a:r>
            <a:r>
              <a:rPr lang="en-US" sz="2800" b="0"/>
              <a:t>Compare with Classic CAN</a:t>
            </a:r>
            <a:endParaRPr/>
          </a:p>
        </p:txBody>
      </p:sp>
      <p:sp>
        <p:nvSpPr>
          <p:cNvPr id="1229" name="Google Shape;1229;g2bbc5faea43_0_12"/>
          <p:cNvSpPr txBox="1">
            <a:spLocks noGrp="1"/>
          </p:cNvSpPr>
          <p:nvPr>
            <p:ph type="sldNum" idx="12"/>
          </p:nvPr>
        </p:nvSpPr>
        <p:spPr>
          <a:xfrm>
            <a:off x="11572875" y="6385568"/>
            <a:ext cx="5139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88888"/>
              </a:buClr>
              <a:buSzPts val="1200"/>
              <a:buFont typeface="Meiryo"/>
              <a:buNone/>
            </a:pPr>
            <a:fld id="{00000000-1234-1234-1234-123412341234}" type="slidenum">
              <a:rPr lang="en-US" sz="1200" b="0" i="0" u="none" strike="noStrike" cap="none">
                <a:solidFill>
                  <a:srgbClr val="888888"/>
                </a:solidFill>
                <a:latin typeface="Meiryo"/>
                <a:ea typeface="Meiryo"/>
                <a:cs typeface="Meiryo"/>
                <a:sym typeface="Meiryo"/>
              </a:rPr>
              <a:t>39</a:t>
            </a:fld>
            <a:endParaRPr sz="1200" b="0" i="0" u="none" strike="noStrike" cap="none">
              <a:solidFill>
                <a:srgbClr val="888888"/>
              </a:solidFill>
              <a:latin typeface="Meiryo"/>
              <a:ea typeface="Meiryo"/>
              <a:cs typeface="Meiryo"/>
              <a:sym typeface="Meiryo"/>
            </a:endParaRPr>
          </a:p>
        </p:txBody>
      </p:sp>
      <p:pic>
        <p:nvPicPr>
          <p:cNvPr id="1230" name="Google Shape;1230;g2bbc5faea43_0_12"/>
          <p:cNvPicPr preferRelativeResize="0"/>
          <p:nvPr/>
        </p:nvPicPr>
        <p:blipFill>
          <a:blip r:embed="rId3">
            <a:alphaModFix/>
          </a:blip>
          <a:stretch>
            <a:fillRect/>
          </a:stretch>
        </p:blipFill>
        <p:spPr>
          <a:xfrm>
            <a:off x="2314726" y="1122525"/>
            <a:ext cx="7354575" cy="4790500"/>
          </a:xfrm>
          <a:prstGeom prst="rect">
            <a:avLst/>
          </a:prstGeom>
          <a:noFill/>
          <a:ln w="9525" cap="flat" cmpd="sng">
            <a:solidFill>
              <a:schemeClr val="dk2"/>
            </a:solidFill>
            <a:prstDash val="solid"/>
            <a:round/>
            <a:headEnd type="none" w="sm" len="sm"/>
            <a:tailEnd type="none" w="sm" len="sm"/>
          </a:ln>
        </p:spPr>
      </p:pic>
    </p:spTree>
    <p:extLst>
      <p:ext uri="{BB962C8B-B14F-4D97-AF65-F5344CB8AC3E}">
        <p14:creationId xmlns:p14="http://schemas.microsoft.com/office/powerpoint/2010/main" val="18742647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8FB857C-5B9E-AAC3-349C-D0FAB7F5D5B5}"/>
              </a:ext>
            </a:extLst>
          </p:cNvPr>
          <p:cNvSpPr>
            <a:spLocks noGrp="1"/>
          </p:cNvSpPr>
          <p:nvPr>
            <p:ph type="title"/>
          </p:nvPr>
        </p:nvSpPr>
        <p:spPr/>
        <p:txBody>
          <a:bodyPr/>
          <a:lstStyle/>
          <a:p>
            <a:r>
              <a:rPr lang="en-US" dirty="0"/>
              <a:t>CAN Error - topic</a:t>
            </a:r>
          </a:p>
        </p:txBody>
      </p:sp>
      <p:sp>
        <p:nvSpPr>
          <p:cNvPr id="4" name="Slide Number Placeholder 3">
            <a:extLst>
              <a:ext uri="{FF2B5EF4-FFF2-40B4-BE49-F238E27FC236}">
                <a16:creationId xmlns="" xmlns:a16="http://schemas.microsoft.com/office/drawing/2014/main" id="{55BAE365-2777-4AF0-DD85-8CEDDF00473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0BA25E-489A-43A2-BA69-DDC0C2E28705}" type="slidenum">
              <a:rPr kumimoji="1" lang="ja-JP" altLang="en-US" sz="1200" b="0" i="0" u="none" strike="noStrike" kern="1200" cap="none" spc="0" normalizeH="0" baseline="0" noProof="0" smtClean="0">
                <a:ln>
                  <a:noFill/>
                </a:ln>
                <a:solidFill>
                  <a:prstClr val="black">
                    <a:tint val="75000"/>
                  </a:prstClr>
                </a:solidFill>
                <a:effectLst/>
                <a:uLnTx/>
                <a:uFillTx/>
                <a:latin typeface="メイリオ"/>
                <a:ea typeface="メイリオ"/>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1" lang="ja-JP" altLang="en-US" sz="1200" b="0" i="0" u="none" strike="noStrike" kern="1200" cap="none" spc="0" normalizeH="0" baseline="0" noProof="0">
              <a:ln>
                <a:noFill/>
              </a:ln>
              <a:solidFill>
                <a:prstClr val="black">
                  <a:tint val="75000"/>
                </a:prstClr>
              </a:solidFill>
              <a:effectLst/>
              <a:uLnTx/>
              <a:uFillTx/>
              <a:latin typeface="メイリオ"/>
              <a:ea typeface="メイリオ"/>
              <a:cs typeface="+mn-cs"/>
            </a:endParaRPr>
          </a:p>
        </p:txBody>
      </p:sp>
      <p:pic>
        <p:nvPicPr>
          <p:cNvPr id="7" name="Picture 6">
            <a:extLst>
              <a:ext uri="{FF2B5EF4-FFF2-40B4-BE49-F238E27FC236}">
                <a16:creationId xmlns="" xmlns:a16="http://schemas.microsoft.com/office/drawing/2014/main" id="{B9926FA7-E2DD-4D09-8204-8C1C5A445EBE}"/>
              </a:ext>
            </a:extLst>
          </p:cNvPr>
          <p:cNvPicPr>
            <a:picLocks noChangeAspect="1"/>
          </p:cNvPicPr>
          <p:nvPr/>
        </p:nvPicPr>
        <p:blipFill>
          <a:blip r:embed="rId3"/>
          <a:stretch>
            <a:fillRect/>
          </a:stretch>
        </p:blipFill>
        <p:spPr>
          <a:xfrm>
            <a:off x="1164468" y="1068425"/>
            <a:ext cx="9837903" cy="2431879"/>
          </a:xfrm>
          <a:prstGeom prst="rect">
            <a:avLst/>
          </a:prstGeom>
        </p:spPr>
      </p:pic>
      <p:sp>
        <p:nvSpPr>
          <p:cNvPr id="8" name="TextBox 7">
            <a:extLst>
              <a:ext uri="{FF2B5EF4-FFF2-40B4-BE49-F238E27FC236}">
                <a16:creationId xmlns="" xmlns:a16="http://schemas.microsoft.com/office/drawing/2014/main" id="{FB3AC7CF-ECE8-47C6-8DC6-95C4F2D34508}"/>
              </a:ext>
            </a:extLst>
          </p:cNvPr>
          <p:cNvSpPr txBox="1"/>
          <p:nvPr/>
        </p:nvSpPr>
        <p:spPr>
          <a:xfrm>
            <a:off x="472842" y="4019013"/>
            <a:ext cx="11221156" cy="2554545"/>
          </a:xfrm>
          <a:prstGeom prst="rect">
            <a:avLst/>
          </a:prstGeom>
          <a:noFill/>
        </p:spPr>
        <p:txBody>
          <a:bodyPr wrap="square" rtlCol="0">
            <a:spAutoFit/>
          </a:bodyPr>
          <a:lstStyle/>
          <a:p>
            <a:pPr marL="285750" indent="-285750">
              <a:buFont typeface="Wingdings" panose="05000000000000000000" pitchFamily="2" charset="2"/>
              <a:buChar char="q"/>
            </a:pPr>
            <a:r>
              <a:rPr lang="en-US" sz="2000" dirty="0"/>
              <a:t>Error Frame signals an error condition in the data frame being transmitted currently.</a:t>
            </a:r>
          </a:p>
          <a:p>
            <a:pPr marL="285750" indent="-285750">
              <a:buFont typeface="Wingdings" panose="05000000000000000000" pitchFamily="2" charset="2"/>
              <a:buChar char="q"/>
            </a:pPr>
            <a:endParaRPr lang="en-US" sz="2000" dirty="0"/>
          </a:p>
          <a:p>
            <a:pPr marL="285750" indent="-285750">
              <a:buFont typeface="Wingdings" panose="05000000000000000000" pitchFamily="2" charset="2"/>
              <a:buChar char="q"/>
            </a:pPr>
            <a:r>
              <a:rPr lang="en-US" sz="2000" dirty="0"/>
              <a:t>If a node detects an error in the data frame being transmitted on the bus currently, then it destroys that data frame and signals all other nodes by transmitting a error frame. </a:t>
            </a:r>
          </a:p>
          <a:p>
            <a:pPr marL="285750" indent="-285750">
              <a:buFont typeface="Wingdings" panose="05000000000000000000" pitchFamily="2" charset="2"/>
              <a:buChar char="q"/>
            </a:pPr>
            <a:endParaRPr lang="en-US" sz="2000" dirty="0"/>
          </a:p>
          <a:p>
            <a:pPr marL="285750" indent="-285750">
              <a:buFont typeface="Wingdings" panose="05000000000000000000" pitchFamily="2" charset="2"/>
              <a:buChar char="q"/>
            </a:pPr>
            <a:r>
              <a:rPr lang="en-US" sz="2000" dirty="0"/>
              <a:t>The error can be detected by any of the receiver nodes or the transmitter node.</a:t>
            </a:r>
          </a:p>
          <a:p>
            <a:pPr marL="285750" indent="-285750">
              <a:buFont typeface="Wingdings" panose="05000000000000000000" pitchFamily="2" charset="2"/>
              <a:buChar char="q"/>
            </a:pPr>
            <a:endParaRPr lang="en-US" sz="2000" dirty="0"/>
          </a:p>
        </p:txBody>
      </p:sp>
    </p:spTree>
    <p:extLst>
      <p:ext uri="{BB962C8B-B14F-4D97-AF65-F5344CB8AC3E}">
        <p14:creationId xmlns:p14="http://schemas.microsoft.com/office/powerpoint/2010/main" val="297041977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234"/>
        <p:cNvGrpSpPr/>
        <p:nvPr/>
      </p:nvGrpSpPr>
      <p:grpSpPr>
        <a:xfrm>
          <a:off x="0" y="0"/>
          <a:ext cx="0" cy="0"/>
          <a:chOff x="0" y="0"/>
          <a:chExt cx="0" cy="0"/>
        </a:xfrm>
      </p:grpSpPr>
      <p:sp>
        <p:nvSpPr>
          <p:cNvPr id="1235" name="Google Shape;1235;g2bbc5faea43_0_261"/>
          <p:cNvSpPr txBox="1">
            <a:spLocks noGrp="1"/>
          </p:cNvSpPr>
          <p:nvPr>
            <p:ph type="title"/>
          </p:nvPr>
        </p:nvSpPr>
        <p:spPr>
          <a:xfrm>
            <a:off x="950400" y="277200"/>
            <a:ext cx="10461600" cy="547200"/>
          </a:xfrm>
          <a:prstGeom prst="rect">
            <a:avLst/>
          </a:prstGeom>
          <a:solidFill>
            <a:srgbClr val="CFE2F3"/>
          </a:solid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20673"/>
              </a:buClr>
              <a:buSzPts val="3200"/>
              <a:buFont typeface="Meiryo"/>
              <a:buNone/>
            </a:pPr>
            <a:r>
              <a:rPr lang="en-US"/>
              <a:t>CAN FD - ③ </a:t>
            </a:r>
            <a:r>
              <a:rPr lang="en-US" sz="2800" b="0"/>
              <a:t>Compare with Classic CAN</a:t>
            </a:r>
            <a:endParaRPr/>
          </a:p>
        </p:txBody>
      </p:sp>
      <p:sp>
        <p:nvSpPr>
          <p:cNvPr id="1236" name="Google Shape;1236;g2bbc5faea43_0_261"/>
          <p:cNvSpPr txBox="1">
            <a:spLocks noGrp="1"/>
          </p:cNvSpPr>
          <p:nvPr>
            <p:ph type="sldNum" idx="12"/>
          </p:nvPr>
        </p:nvSpPr>
        <p:spPr>
          <a:xfrm>
            <a:off x="11572875" y="6385568"/>
            <a:ext cx="5139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88888"/>
              </a:buClr>
              <a:buSzPts val="1200"/>
              <a:buFont typeface="Meiryo"/>
              <a:buNone/>
            </a:pPr>
            <a:fld id="{00000000-1234-1234-1234-123412341234}" type="slidenum">
              <a:rPr lang="en-US" sz="1200" b="0" i="0" u="none" strike="noStrike" cap="none">
                <a:solidFill>
                  <a:srgbClr val="888888"/>
                </a:solidFill>
                <a:latin typeface="Meiryo"/>
                <a:ea typeface="Meiryo"/>
                <a:cs typeface="Meiryo"/>
                <a:sym typeface="Meiryo"/>
              </a:rPr>
              <a:t>40</a:t>
            </a:fld>
            <a:endParaRPr sz="1200" b="0" i="0" u="none" strike="noStrike" cap="none">
              <a:solidFill>
                <a:srgbClr val="888888"/>
              </a:solidFill>
              <a:latin typeface="Meiryo"/>
              <a:ea typeface="Meiryo"/>
              <a:cs typeface="Meiryo"/>
              <a:sym typeface="Meiryo"/>
            </a:endParaRPr>
          </a:p>
        </p:txBody>
      </p:sp>
      <p:pic>
        <p:nvPicPr>
          <p:cNvPr id="1237" name="Google Shape;1237;g2bbc5faea43_0_261"/>
          <p:cNvPicPr preferRelativeResize="0"/>
          <p:nvPr/>
        </p:nvPicPr>
        <p:blipFill>
          <a:blip r:embed="rId3">
            <a:alphaModFix/>
          </a:blip>
          <a:stretch>
            <a:fillRect/>
          </a:stretch>
        </p:blipFill>
        <p:spPr>
          <a:xfrm>
            <a:off x="2067025" y="963675"/>
            <a:ext cx="7927299" cy="5540249"/>
          </a:xfrm>
          <a:prstGeom prst="rect">
            <a:avLst/>
          </a:prstGeom>
          <a:noFill/>
          <a:ln w="9525" cap="flat" cmpd="sng">
            <a:solidFill>
              <a:schemeClr val="dk2"/>
            </a:solidFill>
            <a:prstDash val="solid"/>
            <a:round/>
            <a:headEnd type="none" w="sm" len="sm"/>
            <a:tailEnd type="none" w="sm" len="sm"/>
          </a:ln>
        </p:spPr>
      </p:pic>
    </p:spTree>
    <p:extLst>
      <p:ext uri="{BB962C8B-B14F-4D97-AF65-F5344CB8AC3E}">
        <p14:creationId xmlns:p14="http://schemas.microsoft.com/office/powerpoint/2010/main" val="29007368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 xmlns:a16="http://schemas.microsoft.com/office/drawing/2014/main" id="{26A95BED-ECAE-4313-8821-DE5427ECB1B3}"/>
              </a:ext>
            </a:extLst>
          </p:cNvPr>
          <p:cNvPicPr>
            <a:picLocks noChangeAspect="1"/>
          </p:cNvPicPr>
          <p:nvPr/>
        </p:nvPicPr>
        <p:blipFill rotWithShape="1">
          <a:blip r:embed="rId2" cstate="email">
            <a:grayscl/>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568" name="Rectangle 1567">
            <a:extLst>
              <a:ext uri="{FF2B5EF4-FFF2-40B4-BE49-F238E27FC236}">
                <a16:creationId xmlns="" xmlns:a16="http://schemas.microsoft.com/office/drawing/2014/main" id="{D28A929B-0282-41E4-81CA-A2E12FE39BCE}"/>
              </a:ext>
            </a:extLst>
          </p:cNvPr>
          <p:cNvSpPr/>
          <p:nvPr/>
        </p:nvSpPr>
        <p:spPr>
          <a:xfrm>
            <a:off x="0" y="0"/>
            <a:ext cx="12192000" cy="6858000"/>
          </a:xfrm>
          <a:prstGeom prst="rect">
            <a:avLst/>
          </a:prstGeom>
          <a:gradFill>
            <a:gsLst>
              <a:gs pos="78000">
                <a:schemeClr val="bg1"/>
              </a:gs>
              <a:gs pos="0">
                <a:schemeClr val="bg1">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9" name="Rectangle 1568">
            <a:extLst>
              <a:ext uri="{FF2B5EF4-FFF2-40B4-BE49-F238E27FC236}">
                <a16:creationId xmlns="" xmlns:a16="http://schemas.microsoft.com/office/drawing/2014/main" id="{ABB0589C-15BF-438B-8CCE-D5390FD84923}"/>
              </a:ext>
            </a:extLst>
          </p:cNvPr>
          <p:cNvSpPr/>
          <p:nvPr/>
        </p:nvSpPr>
        <p:spPr>
          <a:xfrm flipH="1">
            <a:off x="0" y="0"/>
            <a:ext cx="12192000" cy="6858000"/>
          </a:xfrm>
          <a:prstGeom prst="rect">
            <a:avLst/>
          </a:prstGeom>
          <a:gradFill>
            <a:gsLst>
              <a:gs pos="66000">
                <a:srgbClr val="FFFFFF"/>
              </a:gs>
              <a:gs pos="83000">
                <a:srgbClr val="FFFFFF"/>
              </a:gs>
              <a:gs pos="100000">
                <a:schemeClr val="bg1"/>
              </a:gs>
              <a:gs pos="54000">
                <a:schemeClr val="bg1">
                  <a:alpha val="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70" name="Picture 1569" descr="A close up of a logo&#10;&#10;Description generated with high confidence">
            <a:extLst>
              <a:ext uri="{FF2B5EF4-FFF2-40B4-BE49-F238E27FC236}">
                <a16:creationId xmlns="" xmlns:a16="http://schemas.microsoft.com/office/drawing/2014/main" id="{964EE6FD-5E11-4D4A-8BA5-18AA4383B577}"/>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flipH="1">
            <a:off x="6254481" y="0"/>
            <a:ext cx="5937519" cy="6858000"/>
          </a:xfrm>
          <a:prstGeom prst="rect">
            <a:avLst/>
          </a:prstGeom>
        </p:spPr>
      </p:pic>
      <p:grpSp>
        <p:nvGrpSpPr>
          <p:cNvPr id="1571" name="Group 1570">
            <a:extLst>
              <a:ext uri="{FF2B5EF4-FFF2-40B4-BE49-F238E27FC236}">
                <a16:creationId xmlns="" xmlns:a16="http://schemas.microsoft.com/office/drawing/2014/main" id="{4991860A-1A25-473B-8D6E-72C7E8A6DCB5}"/>
              </a:ext>
            </a:extLst>
          </p:cNvPr>
          <p:cNvGrpSpPr/>
          <p:nvPr/>
        </p:nvGrpSpPr>
        <p:grpSpPr>
          <a:xfrm>
            <a:off x="533399" y="2160207"/>
            <a:ext cx="4389120" cy="2537586"/>
            <a:chOff x="533399" y="1714945"/>
            <a:chExt cx="4389120" cy="2537586"/>
          </a:xfrm>
        </p:grpSpPr>
        <p:sp>
          <p:nvSpPr>
            <p:cNvPr id="1572" name="TextBox 1571">
              <a:extLst>
                <a:ext uri="{FF2B5EF4-FFF2-40B4-BE49-F238E27FC236}">
                  <a16:creationId xmlns="" xmlns:a16="http://schemas.microsoft.com/office/drawing/2014/main" id="{134F3057-D5D8-4344-B68D-AD87CF686680}"/>
                </a:ext>
              </a:extLst>
            </p:cNvPr>
            <p:cNvSpPr txBox="1"/>
            <p:nvPr/>
          </p:nvSpPr>
          <p:spPr>
            <a:xfrm>
              <a:off x="536072" y="3329201"/>
              <a:ext cx="4386447" cy="923330"/>
            </a:xfrm>
            <a:prstGeom prst="rect">
              <a:avLst/>
            </a:prstGeom>
            <a:noFill/>
          </p:spPr>
          <p:txBody>
            <a:bodyPr wrap="square" rtlCol="0">
              <a:spAutoFit/>
            </a:bodyPr>
            <a:lstStyle/>
            <a:p>
              <a:r>
                <a:rPr lang="en-US" sz="5400" b="1" dirty="0">
                  <a:gradFill>
                    <a:gsLst>
                      <a:gs pos="53000">
                        <a:srgbClr val="160976"/>
                      </a:gs>
                      <a:gs pos="84000">
                        <a:srgbClr val="010673"/>
                      </a:gs>
                      <a:gs pos="0">
                        <a:srgbClr val="4F127F">
                          <a:alpha val="90000"/>
                        </a:srgbClr>
                      </a:gs>
                    </a:gsLst>
                    <a:lin ang="8400000" scaled="0"/>
                  </a:gradFill>
                  <a:latin typeface="Segoe UI Black" panose="020B0A02040204020203" pitchFamily="34" charset="0"/>
                  <a:ea typeface="Segoe UI Black" panose="020B0A02040204020203" pitchFamily="34" charset="0"/>
                  <a:cs typeface="iCiel Gotham Black" pitchFamily="50" charset="0"/>
                </a:rPr>
                <a:t>THANK YOU</a:t>
              </a:r>
            </a:p>
          </p:txBody>
        </p:sp>
        <p:pic>
          <p:nvPicPr>
            <p:cNvPr id="1573" name="Picture 2">
              <a:extLst>
                <a:ext uri="{FF2B5EF4-FFF2-40B4-BE49-F238E27FC236}">
                  <a16:creationId xmlns="" xmlns:a16="http://schemas.microsoft.com/office/drawing/2014/main" id="{EFE7D6FB-09FC-4050-A4A6-788CC11BB110}"/>
                </a:ext>
              </a:extLst>
            </p:cNvPr>
            <p:cNvPicPr>
              <a:picLocks noChangeAspect="1" noChangeArrowheads="1"/>
            </p:cNvPicPr>
            <p:nvPr/>
          </p:nvPicPr>
          <p:blipFill>
            <a:blip r:embed="rId4" cstate="email">
              <a:extLst>
                <a:ext uri="{28A0092B-C50C-407E-A947-70E740481C1C}">
                  <a14:useLocalDpi xmlns:a14="http://schemas.microsoft.com/office/drawing/2010/main"/>
                </a:ext>
              </a:extLst>
            </a:blip>
            <a:stretch>
              <a:fillRect/>
            </a:stretch>
          </p:blipFill>
          <p:spPr bwMode="auto">
            <a:xfrm>
              <a:off x="533399" y="1714945"/>
              <a:ext cx="4389120" cy="171405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5917706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8FB857C-5B9E-AAC3-349C-D0FAB7F5D5B5}"/>
              </a:ext>
            </a:extLst>
          </p:cNvPr>
          <p:cNvSpPr>
            <a:spLocks noGrp="1"/>
          </p:cNvSpPr>
          <p:nvPr>
            <p:ph type="title"/>
          </p:nvPr>
        </p:nvSpPr>
        <p:spPr/>
        <p:txBody>
          <a:bodyPr/>
          <a:lstStyle/>
          <a:p>
            <a:r>
              <a:rPr lang="en-US" dirty="0"/>
              <a:t>CAN Error - topic</a:t>
            </a:r>
          </a:p>
        </p:txBody>
      </p:sp>
      <p:sp>
        <p:nvSpPr>
          <p:cNvPr id="4" name="Slide Number Placeholder 3">
            <a:extLst>
              <a:ext uri="{FF2B5EF4-FFF2-40B4-BE49-F238E27FC236}">
                <a16:creationId xmlns="" xmlns:a16="http://schemas.microsoft.com/office/drawing/2014/main" id="{55BAE365-2777-4AF0-DD85-8CEDDF00473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0BA25E-489A-43A2-BA69-DDC0C2E28705}" type="slidenum">
              <a:rPr kumimoji="1" lang="ja-JP" altLang="en-US" sz="1200" b="0" i="0" u="none" strike="noStrike" kern="1200" cap="none" spc="0" normalizeH="0" baseline="0" noProof="0" smtClean="0">
                <a:ln>
                  <a:noFill/>
                </a:ln>
                <a:solidFill>
                  <a:prstClr val="black">
                    <a:tint val="75000"/>
                  </a:prstClr>
                </a:solidFill>
                <a:effectLst/>
                <a:uLnTx/>
                <a:uFillTx/>
                <a:latin typeface="メイリオ"/>
                <a:ea typeface="メイリオ"/>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1" lang="ja-JP" altLang="en-US" sz="1200" b="0" i="0" u="none" strike="noStrike" kern="1200" cap="none" spc="0" normalizeH="0" baseline="0" noProof="0">
              <a:ln>
                <a:noFill/>
              </a:ln>
              <a:solidFill>
                <a:prstClr val="black">
                  <a:tint val="75000"/>
                </a:prstClr>
              </a:solidFill>
              <a:effectLst/>
              <a:uLnTx/>
              <a:uFillTx/>
              <a:latin typeface="メイリオ"/>
              <a:ea typeface="メイリオ"/>
              <a:cs typeface="+mn-cs"/>
            </a:endParaRPr>
          </a:p>
        </p:txBody>
      </p:sp>
      <p:sp>
        <p:nvSpPr>
          <p:cNvPr id="6" name="Rectangle 5"/>
          <p:cNvSpPr/>
          <p:nvPr/>
        </p:nvSpPr>
        <p:spPr>
          <a:xfrm>
            <a:off x="4611075" y="5987534"/>
            <a:ext cx="4071820" cy="369332"/>
          </a:xfrm>
          <a:prstGeom prst="rect">
            <a:avLst/>
          </a:prstGeom>
        </p:spPr>
        <p:txBody>
          <a:bodyPr wrap="none">
            <a:spAutoFit/>
          </a:bodyPr>
          <a:lstStyle/>
          <a:p>
            <a:r>
              <a:rPr lang="en-US" dirty="0"/>
              <a:t>https://mesidas.com/can-canbus/</a:t>
            </a:r>
          </a:p>
        </p:txBody>
      </p:sp>
      <p:sp>
        <p:nvSpPr>
          <p:cNvPr id="3" name="Rectangle 2"/>
          <p:cNvSpPr/>
          <p:nvPr/>
        </p:nvSpPr>
        <p:spPr>
          <a:xfrm>
            <a:off x="392723" y="1496332"/>
            <a:ext cx="6096000" cy="3416320"/>
          </a:xfrm>
          <a:prstGeom prst="rect">
            <a:avLst/>
          </a:prstGeom>
        </p:spPr>
        <p:txBody>
          <a:bodyPr>
            <a:spAutoFit/>
          </a:bodyPr>
          <a:lstStyle/>
          <a:p>
            <a:r>
              <a:rPr lang="vi-VN" b="1" dirty="0"/>
              <a:t>Quy trình xử lý lỗi trong </a:t>
            </a:r>
            <a:r>
              <a:rPr lang="vi-VN" b="1" dirty="0" smtClean="0"/>
              <a:t>CAN</a:t>
            </a:r>
            <a:endParaRPr lang="en-US" b="1" dirty="0" smtClean="0"/>
          </a:p>
          <a:p>
            <a:endParaRPr lang="vi-VN" b="1" dirty="0"/>
          </a:p>
          <a:p>
            <a:r>
              <a:rPr lang="en-US" dirty="0" smtClean="0"/>
              <a:t>- </a:t>
            </a:r>
            <a:r>
              <a:rPr lang="vi-VN" dirty="0" smtClean="0"/>
              <a:t>Lỗi </a:t>
            </a:r>
            <a:r>
              <a:rPr lang="vi-VN" dirty="0"/>
              <a:t>được phát hiện bởi bộ điều khiển CAN (bộ phát hoặc bộ thu).</a:t>
            </a:r>
          </a:p>
          <a:p>
            <a:r>
              <a:rPr lang="en-US" dirty="0" smtClean="0"/>
              <a:t>- </a:t>
            </a:r>
            <a:r>
              <a:rPr lang="vi-VN" dirty="0" smtClean="0"/>
              <a:t>Một </a:t>
            </a:r>
            <a:r>
              <a:rPr lang="vi-VN" dirty="0"/>
              <a:t>Error Frame được truyền ngay lập tức.</a:t>
            </a:r>
          </a:p>
          <a:p>
            <a:r>
              <a:rPr lang="en-US" dirty="0" smtClean="0"/>
              <a:t>- </a:t>
            </a:r>
            <a:r>
              <a:rPr lang="vi-VN" dirty="0" smtClean="0"/>
              <a:t>Thông </a:t>
            </a:r>
            <a:r>
              <a:rPr lang="vi-VN" dirty="0"/>
              <a:t>điệp bị hủy ở tất cả các nút (tồn tại ngoại lệ).</a:t>
            </a:r>
          </a:p>
          <a:p>
            <a:r>
              <a:rPr lang="en-US" dirty="0" smtClean="0"/>
              <a:t>- </a:t>
            </a:r>
            <a:r>
              <a:rPr lang="vi-VN" dirty="0" smtClean="0"/>
              <a:t>Trạng </a:t>
            </a:r>
            <a:r>
              <a:rPr lang="vi-VN" dirty="0"/>
              <a:t>thái của bộ điều khiển CAN được cập nhật.</a:t>
            </a:r>
          </a:p>
          <a:p>
            <a:pPr marL="285750" indent="-285750">
              <a:buFontTx/>
              <a:buChar char="-"/>
            </a:pPr>
            <a:r>
              <a:rPr lang="vi-VN" dirty="0" smtClean="0"/>
              <a:t>Thông </a:t>
            </a:r>
            <a:r>
              <a:rPr lang="vi-VN" dirty="0"/>
              <a:t>điệp được truyền lại. </a:t>
            </a:r>
            <a:endParaRPr lang="en-US" dirty="0" smtClean="0"/>
          </a:p>
          <a:p>
            <a:pPr marL="285750" indent="-285750">
              <a:buFontTx/>
              <a:buChar char="-"/>
            </a:pPr>
            <a:r>
              <a:rPr lang="vi-VN" dirty="0" smtClean="0"/>
              <a:t>Nếu </a:t>
            </a:r>
            <a:r>
              <a:rPr lang="vi-VN" dirty="0"/>
              <a:t>một số bộ điều </a:t>
            </a:r>
            <a:r>
              <a:rPr lang="vi-VN" dirty="0" smtClean="0"/>
              <a:t>khiển </a:t>
            </a:r>
            <a:r>
              <a:rPr lang="vi-VN" dirty="0"/>
              <a:t>cùng gửi thông điệp, trường xác định quyền ưu tiên sẽ được sử dụng như bình thường.</a:t>
            </a:r>
          </a:p>
        </p:txBody>
      </p:sp>
    </p:spTree>
    <p:extLst>
      <p:ext uri="{BB962C8B-B14F-4D97-AF65-F5344CB8AC3E}">
        <p14:creationId xmlns:p14="http://schemas.microsoft.com/office/powerpoint/2010/main" val="35729907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8FB857C-5B9E-AAC3-349C-D0FAB7F5D5B5}"/>
              </a:ext>
            </a:extLst>
          </p:cNvPr>
          <p:cNvSpPr>
            <a:spLocks noGrp="1"/>
          </p:cNvSpPr>
          <p:nvPr>
            <p:ph type="title"/>
          </p:nvPr>
        </p:nvSpPr>
        <p:spPr/>
        <p:txBody>
          <a:bodyPr/>
          <a:lstStyle/>
          <a:p>
            <a:r>
              <a:rPr lang="en-US" dirty="0"/>
              <a:t>CAN Error - topic</a:t>
            </a:r>
          </a:p>
        </p:txBody>
      </p:sp>
      <p:sp>
        <p:nvSpPr>
          <p:cNvPr id="3" name="Content Placeholder 2">
            <a:extLst>
              <a:ext uri="{FF2B5EF4-FFF2-40B4-BE49-F238E27FC236}">
                <a16:creationId xmlns="" xmlns:a16="http://schemas.microsoft.com/office/drawing/2014/main" id="{17D08190-6861-E184-6602-E2F833753155}"/>
              </a:ext>
            </a:extLst>
          </p:cNvPr>
          <p:cNvSpPr>
            <a:spLocks noGrp="1"/>
          </p:cNvSpPr>
          <p:nvPr>
            <p:ph idx="1"/>
          </p:nvPr>
        </p:nvSpPr>
        <p:spPr>
          <a:xfrm>
            <a:off x="950400" y="1065600"/>
            <a:ext cx="10461600" cy="1009385"/>
          </a:xfrm>
        </p:spPr>
        <p:txBody>
          <a:bodyPr/>
          <a:lstStyle/>
          <a:p>
            <a:r>
              <a:rPr lang="en-US" dirty="0" smtClean="0"/>
              <a:t>Types </a:t>
            </a:r>
            <a:r>
              <a:rPr lang="en-US" dirty="0"/>
              <a:t>of CAN error? Clarify them(What, Why, Who</a:t>
            </a:r>
            <a:r>
              <a:rPr lang="en-US" dirty="0" smtClean="0"/>
              <a:t>).</a:t>
            </a:r>
            <a:endParaRPr lang="en-US" dirty="0"/>
          </a:p>
        </p:txBody>
      </p:sp>
      <p:sp>
        <p:nvSpPr>
          <p:cNvPr id="4" name="Slide Number Placeholder 3">
            <a:extLst>
              <a:ext uri="{FF2B5EF4-FFF2-40B4-BE49-F238E27FC236}">
                <a16:creationId xmlns="" xmlns:a16="http://schemas.microsoft.com/office/drawing/2014/main" id="{55BAE365-2777-4AF0-DD85-8CEDDF00473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0BA25E-489A-43A2-BA69-DDC0C2E28705}" type="slidenum">
              <a:rPr kumimoji="1" lang="ja-JP" altLang="en-US" sz="1200" b="0" i="0" u="none" strike="noStrike" kern="1200" cap="none" spc="0" normalizeH="0" baseline="0" noProof="0" smtClean="0">
                <a:ln>
                  <a:noFill/>
                </a:ln>
                <a:solidFill>
                  <a:prstClr val="black">
                    <a:tint val="75000"/>
                  </a:prstClr>
                </a:solidFill>
                <a:effectLst/>
                <a:uLnTx/>
                <a:uFillTx/>
                <a:latin typeface="メイリオ"/>
                <a:ea typeface="メイリオ"/>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1" lang="ja-JP" altLang="en-US" sz="1200" b="0" i="0" u="none" strike="noStrike" kern="1200" cap="none" spc="0" normalizeH="0" baseline="0" noProof="0">
              <a:ln>
                <a:noFill/>
              </a:ln>
              <a:solidFill>
                <a:prstClr val="black">
                  <a:tint val="75000"/>
                </a:prstClr>
              </a:solidFill>
              <a:effectLst/>
              <a:uLnTx/>
              <a:uFillTx/>
              <a:latin typeface="メイリオ"/>
              <a:ea typeface="メイリオ"/>
              <a:cs typeface="+mn-cs"/>
            </a:endParaRPr>
          </a:p>
        </p:txBody>
      </p:sp>
      <p:sp>
        <p:nvSpPr>
          <p:cNvPr id="5" name="Rectangle 4"/>
          <p:cNvSpPr/>
          <p:nvPr/>
        </p:nvSpPr>
        <p:spPr>
          <a:xfrm>
            <a:off x="902676" y="2252898"/>
            <a:ext cx="7959969" cy="2677656"/>
          </a:xfrm>
          <a:prstGeom prst="rect">
            <a:avLst/>
          </a:prstGeom>
        </p:spPr>
        <p:txBody>
          <a:bodyPr wrap="square">
            <a:spAutoFit/>
          </a:bodyPr>
          <a:lstStyle/>
          <a:p>
            <a:r>
              <a:rPr lang="en-US" sz="2400" dirty="0"/>
              <a:t>The CAN bus protocol specifies 5 CAN error types:</a:t>
            </a:r>
          </a:p>
          <a:p>
            <a:r>
              <a:rPr lang="en-US" sz="2400" dirty="0"/>
              <a:t>1. Bit Error [Transmitter]</a:t>
            </a:r>
          </a:p>
          <a:p>
            <a:r>
              <a:rPr lang="en-US" sz="2400" dirty="0"/>
              <a:t>2. Bit Stuffing Error [Receiver]</a:t>
            </a:r>
          </a:p>
          <a:p>
            <a:r>
              <a:rPr lang="en-US" sz="2400" dirty="0"/>
              <a:t>3</a:t>
            </a:r>
            <a:r>
              <a:rPr lang="en-US" sz="2400" dirty="0" smtClean="0"/>
              <a:t>. </a:t>
            </a:r>
            <a:r>
              <a:rPr lang="en-US" sz="2400" dirty="0"/>
              <a:t>ACK Error (Acknowledgement) [</a:t>
            </a:r>
            <a:r>
              <a:rPr lang="en-US" sz="2400" dirty="0">
                <a:solidFill>
                  <a:srgbClr val="FF0000"/>
                </a:solidFill>
              </a:rPr>
              <a:t>Transmitter</a:t>
            </a:r>
            <a:r>
              <a:rPr lang="en-US" sz="2400" dirty="0"/>
              <a:t>]</a:t>
            </a:r>
          </a:p>
          <a:p>
            <a:r>
              <a:rPr lang="en-US" sz="2400" dirty="0"/>
              <a:t>4</a:t>
            </a:r>
            <a:r>
              <a:rPr lang="en-US" sz="2400" dirty="0" smtClean="0"/>
              <a:t>. </a:t>
            </a:r>
            <a:r>
              <a:rPr lang="en-US" sz="2400" dirty="0"/>
              <a:t>CRC Error (Cyclic Redundancy Check) [</a:t>
            </a:r>
            <a:r>
              <a:rPr lang="en-US" sz="2400" dirty="0">
                <a:solidFill>
                  <a:srgbClr val="FF0000"/>
                </a:solidFill>
              </a:rPr>
              <a:t>Receiver</a:t>
            </a:r>
            <a:r>
              <a:rPr lang="en-US" sz="2400" dirty="0" smtClean="0"/>
              <a:t>]</a:t>
            </a:r>
          </a:p>
          <a:p>
            <a:r>
              <a:rPr lang="en-US" sz="2400" dirty="0" smtClean="0"/>
              <a:t>5. </a:t>
            </a:r>
            <a:r>
              <a:rPr lang="en-US" sz="2400" dirty="0"/>
              <a:t>Form Error [Receiver]</a:t>
            </a:r>
          </a:p>
          <a:p>
            <a:endParaRPr lang="en-US" sz="2400" dirty="0"/>
          </a:p>
        </p:txBody>
      </p:sp>
    </p:spTree>
    <p:extLst>
      <p:ext uri="{BB962C8B-B14F-4D97-AF65-F5344CB8AC3E}">
        <p14:creationId xmlns:p14="http://schemas.microsoft.com/office/powerpoint/2010/main" val="15668309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8FB857C-5B9E-AAC3-349C-D0FAB7F5D5B5}"/>
              </a:ext>
            </a:extLst>
          </p:cNvPr>
          <p:cNvSpPr>
            <a:spLocks noGrp="1"/>
          </p:cNvSpPr>
          <p:nvPr>
            <p:ph type="title"/>
          </p:nvPr>
        </p:nvSpPr>
        <p:spPr/>
        <p:txBody>
          <a:bodyPr/>
          <a:lstStyle/>
          <a:p>
            <a:r>
              <a:rPr lang="en-US" dirty="0"/>
              <a:t>CAN Error - topic</a:t>
            </a:r>
          </a:p>
        </p:txBody>
      </p:sp>
      <p:sp>
        <p:nvSpPr>
          <p:cNvPr id="3" name="Content Placeholder 2">
            <a:extLst>
              <a:ext uri="{FF2B5EF4-FFF2-40B4-BE49-F238E27FC236}">
                <a16:creationId xmlns="" xmlns:a16="http://schemas.microsoft.com/office/drawing/2014/main" id="{17D08190-6861-E184-6602-E2F833753155}"/>
              </a:ext>
            </a:extLst>
          </p:cNvPr>
          <p:cNvSpPr>
            <a:spLocks noGrp="1"/>
          </p:cNvSpPr>
          <p:nvPr>
            <p:ph idx="1"/>
          </p:nvPr>
        </p:nvSpPr>
        <p:spPr>
          <a:xfrm>
            <a:off x="950400" y="1065600"/>
            <a:ext cx="10461600" cy="1009385"/>
          </a:xfrm>
        </p:spPr>
        <p:txBody>
          <a:bodyPr/>
          <a:lstStyle/>
          <a:p>
            <a:r>
              <a:rPr lang="en-US" dirty="0" smtClean="0"/>
              <a:t>Types </a:t>
            </a:r>
            <a:r>
              <a:rPr lang="en-US" dirty="0"/>
              <a:t>of CAN error? Clarify them(What, Why, Who</a:t>
            </a:r>
            <a:r>
              <a:rPr lang="en-US" dirty="0" smtClean="0"/>
              <a:t>).</a:t>
            </a:r>
            <a:endParaRPr lang="en-US" dirty="0"/>
          </a:p>
        </p:txBody>
      </p:sp>
      <p:sp>
        <p:nvSpPr>
          <p:cNvPr id="4" name="Slide Number Placeholder 3">
            <a:extLst>
              <a:ext uri="{FF2B5EF4-FFF2-40B4-BE49-F238E27FC236}">
                <a16:creationId xmlns="" xmlns:a16="http://schemas.microsoft.com/office/drawing/2014/main" id="{55BAE365-2777-4AF0-DD85-8CEDDF00473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0BA25E-489A-43A2-BA69-DDC0C2E28705}" type="slidenum">
              <a:rPr kumimoji="1" lang="ja-JP" altLang="en-US" sz="1200" b="0" i="0" u="none" strike="noStrike" kern="1200" cap="none" spc="0" normalizeH="0" baseline="0" noProof="0" smtClean="0">
                <a:ln>
                  <a:noFill/>
                </a:ln>
                <a:solidFill>
                  <a:prstClr val="black">
                    <a:tint val="75000"/>
                  </a:prstClr>
                </a:solidFill>
                <a:effectLst/>
                <a:uLnTx/>
                <a:uFillTx/>
                <a:latin typeface="メイリオ"/>
                <a:ea typeface="メイリオ"/>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1" lang="ja-JP" altLang="en-US" sz="1200" b="0" i="0" u="none" strike="noStrike" kern="1200" cap="none" spc="0" normalizeH="0" baseline="0" noProof="0">
              <a:ln>
                <a:noFill/>
              </a:ln>
              <a:solidFill>
                <a:prstClr val="black">
                  <a:tint val="75000"/>
                </a:prstClr>
              </a:solidFill>
              <a:effectLst/>
              <a:uLnTx/>
              <a:uFillTx/>
              <a:latin typeface="メイリオ"/>
              <a:ea typeface="メイリオ"/>
              <a:cs typeface="+mn-cs"/>
            </a:endParaRP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733" y="2691758"/>
            <a:ext cx="11810267" cy="298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661312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8FB857C-5B9E-AAC3-349C-D0FAB7F5D5B5}"/>
              </a:ext>
            </a:extLst>
          </p:cNvPr>
          <p:cNvSpPr>
            <a:spLocks noGrp="1"/>
          </p:cNvSpPr>
          <p:nvPr>
            <p:ph type="title"/>
          </p:nvPr>
        </p:nvSpPr>
        <p:spPr/>
        <p:txBody>
          <a:bodyPr/>
          <a:lstStyle/>
          <a:p>
            <a:r>
              <a:rPr lang="en-US" dirty="0"/>
              <a:t>CAN Error - topic</a:t>
            </a:r>
          </a:p>
        </p:txBody>
      </p:sp>
      <p:sp>
        <p:nvSpPr>
          <p:cNvPr id="4" name="Slide Number Placeholder 3">
            <a:extLst>
              <a:ext uri="{FF2B5EF4-FFF2-40B4-BE49-F238E27FC236}">
                <a16:creationId xmlns="" xmlns:a16="http://schemas.microsoft.com/office/drawing/2014/main" id="{55BAE365-2777-4AF0-DD85-8CEDDF00473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0BA25E-489A-43A2-BA69-DDC0C2E28705}" type="slidenum">
              <a:rPr kumimoji="1" lang="ja-JP" altLang="en-US" sz="1200" b="0" i="0" u="none" strike="noStrike" kern="1200" cap="none" spc="0" normalizeH="0" baseline="0" noProof="0" smtClean="0">
                <a:ln>
                  <a:noFill/>
                </a:ln>
                <a:solidFill>
                  <a:prstClr val="black">
                    <a:tint val="75000"/>
                  </a:prstClr>
                </a:solidFill>
                <a:effectLst/>
                <a:uLnTx/>
                <a:uFillTx/>
                <a:latin typeface="メイリオ"/>
                <a:ea typeface="メイリオ"/>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1" lang="ja-JP" altLang="en-US" sz="1200" b="0" i="0" u="none" strike="noStrike" kern="1200" cap="none" spc="0" normalizeH="0" baseline="0" noProof="0">
              <a:ln>
                <a:noFill/>
              </a:ln>
              <a:solidFill>
                <a:prstClr val="black">
                  <a:tint val="75000"/>
                </a:prstClr>
              </a:solidFill>
              <a:effectLst/>
              <a:uLnTx/>
              <a:uFillTx/>
              <a:latin typeface="メイリオ"/>
              <a:ea typeface="メイリオ"/>
              <a:cs typeface="+mn-cs"/>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29197" y="2092570"/>
            <a:ext cx="3369740" cy="44093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144149" y="1081371"/>
            <a:ext cx="4573816" cy="523220"/>
          </a:xfrm>
          <a:prstGeom prst="rect">
            <a:avLst/>
          </a:prstGeom>
          <a:solidFill>
            <a:srgbClr val="FFC000"/>
          </a:solidFill>
        </p:spPr>
        <p:txBody>
          <a:bodyPr wrap="none">
            <a:spAutoFit/>
          </a:bodyPr>
          <a:lstStyle/>
          <a:p>
            <a:r>
              <a:rPr lang="en-US" sz="2800" dirty="0"/>
              <a:t>1. Bit Error [Transmitter]</a:t>
            </a:r>
          </a:p>
        </p:txBody>
      </p:sp>
      <p:sp>
        <p:nvSpPr>
          <p:cNvPr id="7" name="Rectangle 6"/>
          <p:cNvSpPr/>
          <p:nvPr/>
        </p:nvSpPr>
        <p:spPr>
          <a:xfrm>
            <a:off x="144149" y="2945440"/>
            <a:ext cx="6096000" cy="1754326"/>
          </a:xfrm>
          <a:prstGeom prst="rect">
            <a:avLst/>
          </a:prstGeom>
        </p:spPr>
        <p:txBody>
          <a:bodyPr>
            <a:spAutoFit/>
          </a:bodyPr>
          <a:lstStyle/>
          <a:p>
            <a:r>
              <a:rPr lang="en-US" dirty="0"/>
              <a:t>When the bit received is not the same as the bit transmitted. Every node that receives the data reads it bit-by-bit from the Bus and compares the transmitted bit value with the received. If the bit transmitted and the bit received are not of the same value, a "bit error" occurs.</a:t>
            </a:r>
          </a:p>
        </p:txBody>
      </p:sp>
    </p:spTree>
    <p:extLst>
      <p:ext uri="{BB962C8B-B14F-4D97-AF65-F5344CB8AC3E}">
        <p14:creationId xmlns:p14="http://schemas.microsoft.com/office/powerpoint/2010/main" val="38674926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8FB857C-5B9E-AAC3-349C-D0FAB7F5D5B5}"/>
              </a:ext>
            </a:extLst>
          </p:cNvPr>
          <p:cNvSpPr>
            <a:spLocks noGrp="1"/>
          </p:cNvSpPr>
          <p:nvPr>
            <p:ph type="title"/>
          </p:nvPr>
        </p:nvSpPr>
        <p:spPr/>
        <p:txBody>
          <a:bodyPr/>
          <a:lstStyle/>
          <a:p>
            <a:r>
              <a:rPr lang="en-US" dirty="0"/>
              <a:t>CAN Error - topic</a:t>
            </a:r>
          </a:p>
        </p:txBody>
      </p:sp>
      <p:sp>
        <p:nvSpPr>
          <p:cNvPr id="4" name="Slide Number Placeholder 3">
            <a:extLst>
              <a:ext uri="{FF2B5EF4-FFF2-40B4-BE49-F238E27FC236}">
                <a16:creationId xmlns="" xmlns:a16="http://schemas.microsoft.com/office/drawing/2014/main" id="{55BAE365-2777-4AF0-DD85-8CEDDF00473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0BA25E-489A-43A2-BA69-DDC0C2E28705}" type="slidenum">
              <a:rPr kumimoji="1" lang="ja-JP" altLang="en-US" sz="1200" b="0" i="0" u="none" strike="noStrike" kern="1200" cap="none" spc="0" normalizeH="0" baseline="0" noProof="0" smtClean="0">
                <a:ln>
                  <a:noFill/>
                </a:ln>
                <a:solidFill>
                  <a:prstClr val="black">
                    <a:tint val="75000"/>
                  </a:prstClr>
                </a:solidFill>
                <a:effectLst/>
                <a:uLnTx/>
                <a:uFillTx/>
                <a:latin typeface="メイリオ"/>
                <a:ea typeface="メイリオ"/>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1" lang="ja-JP" altLang="en-US" sz="1200" b="0" i="0" u="none" strike="noStrike" kern="1200" cap="none" spc="0" normalizeH="0" baseline="0" noProof="0">
              <a:ln>
                <a:noFill/>
              </a:ln>
              <a:solidFill>
                <a:prstClr val="black">
                  <a:tint val="75000"/>
                </a:prstClr>
              </a:solidFill>
              <a:effectLst/>
              <a:uLnTx/>
              <a:uFillTx/>
              <a:latin typeface="メイリオ"/>
              <a:ea typeface="メイリオ"/>
              <a:cs typeface="+mn-cs"/>
            </a:endParaRPr>
          </a:p>
        </p:txBody>
      </p:sp>
      <p:sp>
        <p:nvSpPr>
          <p:cNvPr id="5" name="Rectangle 4"/>
          <p:cNvSpPr/>
          <p:nvPr/>
        </p:nvSpPr>
        <p:spPr>
          <a:xfrm>
            <a:off x="0" y="888371"/>
            <a:ext cx="4573816" cy="523220"/>
          </a:xfrm>
          <a:prstGeom prst="rect">
            <a:avLst/>
          </a:prstGeom>
          <a:solidFill>
            <a:srgbClr val="FFC000"/>
          </a:solidFill>
        </p:spPr>
        <p:txBody>
          <a:bodyPr wrap="none">
            <a:spAutoFit/>
          </a:bodyPr>
          <a:lstStyle/>
          <a:p>
            <a:r>
              <a:rPr lang="en-US" sz="2800" dirty="0"/>
              <a:t>1. Bit Error [Transmitter]</a:t>
            </a:r>
          </a:p>
        </p:txBody>
      </p:sp>
      <p:pic>
        <p:nvPicPr>
          <p:cNvPr id="3"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b="32196"/>
          <a:stretch/>
        </p:blipFill>
        <p:spPr bwMode="auto">
          <a:xfrm>
            <a:off x="5162308" y="1670569"/>
            <a:ext cx="6748041" cy="4498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p:cNvSpPr/>
          <p:nvPr/>
        </p:nvSpPr>
        <p:spPr>
          <a:xfrm>
            <a:off x="5270339" y="6427769"/>
            <a:ext cx="6096000" cy="246221"/>
          </a:xfrm>
          <a:prstGeom prst="rect">
            <a:avLst/>
          </a:prstGeom>
        </p:spPr>
        <p:txBody>
          <a:bodyPr>
            <a:spAutoFit/>
          </a:bodyPr>
          <a:lstStyle/>
          <a:p>
            <a:r>
              <a:rPr lang="en-US" sz="1000" dirty="0"/>
              <a:t>https://</a:t>
            </a:r>
            <a:r>
              <a:rPr lang="en-US" sz="1000" dirty="0" err="1"/>
              <a:t>hocdienoto.com</a:t>
            </a:r>
            <a:r>
              <a:rPr lang="en-US" sz="1000" dirty="0"/>
              <a:t>/hoc-</a:t>
            </a:r>
            <a:r>
              <a:rPr lang="en-US" sz="1000" dirty="0" err="1"/>
              <a:t>mang</a:t>
            </a:r>
            <a:r>
              <a:rPr lang="en-US" sz="1000" dirty="0"/>
              <a:t>-can/</a:t>
            </a:r>
            <a:r>
              <a:rPr lang="en-US" sz="1000" dirty="0" err="1"/>
              <a:t>mang</a:t>
            </a:r>
            <a:r>
              <a:rPr lang="en-US" sz="1000" dirty="0"/>
              <a:t>-can/</a:t>
            </a:r>
            <a:r>
              <a:rPr lang="en-US" sz="1000" dirty="0" err="1"/>
              <a:t>bai</a:t>
            </a:r>
            <a:r>
              <a:rPr lang="en-US" sz="1000" dirty="0"/>
              <a:t>-8-</a:t>
            </a:r>
            <a:r>
              <a:rPr lang="en-US" sz="1000" dirty="0" err="1"/>
              <a:t>cac</a:t>
            </a:r>
            <a:r>
              <a:rPr lang="en-US" sz="1000" dirty="0"/>
              <a:t>-</a:t>
            </a:r>
            <a:r>
              <a:rPr lang="en-US" sz="1000" dirty="0" err="1"/>
              <a:t>loi</a:t>
            </a:r>
            <a:r>
              <a:rPr lang="en-US" sz="1000" dirty="0"/>
              <a:t>-bit-</a:t>
            </a:r>
            <a:r>
              <a:rPr lang="en-US" sz="1000" dirty="0" err="1"/>
              <a:t>tren</a:t>
            </a:r>
            <a:r>
              <a:rPr lang="en-US" sz="1000" dirty="0"/>
              <a:t>-</a:t>
            </a:r>
            <a:r>
              <a:rPr lang="en-US" sz="1000" dirty="0" err="1"/>
              <a:t>mang</a:t>
            </a:r>
            <a:r>
              <a:rPr lang="en-US" sz="1000" dirty="0"/>
              <a:t>-can-</a:t>
            </a:r>
            <a:r>
              <a:rPr lang="en-US" sz="1000" dirty="0" err="1"/>
              <a:t>oto</a:t>
            </a:r>
            <a:r>
              <a:rPr lang="en-US" sz="1000" dirty="0"/>
              <a:t>/</a:t>
            </a:r>
          </a:p>
        </p:txBody>
      </p:sp>
      <p:sp>
        <p:nvSpPr>
          <p:cNvPr id="13" name="Rectangle 12"/>
          <p:cNvSpPr/>
          <p:nvPr/>
        </p:nvSpPr>
        <p:spPr>
          <a:xfrm>
            <a:off x="0" y="2248733"/>
            <a:ext cx="5058137" cy="2031325"/>
          </a:xfrm>
          <a:prstGeom prst="rect">
            <a:avLst/>
          </a:prstGeom>
        </p:spPr>
        <p:txBody>
          <a:bodyPr wrap="square">
            <a:spAutoFit/>
          </a:bodyPr>
          <a:lstStyle/>
          <a:p>
            <a:r>
              <a:rPr lang="en-US" dirty="0" smtClean="0"/>
              <a:t>- </a:t>
            </a:r>
            <a:r>
              <a:rPr lang="en-US" dirty="0" err="1" smtClean="0"/>
              <a:t>Nếu</a:t>
            </a:r>
            <a:r>
              <a:rPr lang="en-US" dirty="0" smtClean="0"/>
              <a:t> bit </a:t>
            </a:r>
            <a:r>
              <a:rPr lang="en-US" dirty="0" err="1" smtClean="0"/>
              <a:t>không</a:t>
            </a:r>
            <a:r>
              <a:rPr lang="en-US" dirty="0" smtClean="0"/>
              <a:t> </a:t>
            </a:r>
            <a:r>
              <a:rPr lang="en-US" dirty="0" err="1" smtClean="0"/>
              <a:t>khớp</a:t>
            </a:r>
            <a:r>
              <a:rPr lang="en-US" dirty="0" smtClean="0"/>
              <a:t> </a:t>
            </a:r>
            <a:r>
              <a:rPr lang="en-US" dirty="0" err="1" smtClean="0"/>
              <a:t>được</a:t>
            </a:r>
            <a:r>
              <a:rPr lang="en-US" dirty="0" smtClean="0"/>
              <a:t> </a:t>
            </a:r>
            <a:r>
              <a:rPr lang="en-US" dirty="0" err="1" smtClean="0"/>
              <a:t>phát</a:t>
            </a:r>
            <a:r>
              <a:rPr lang="en-US" dirty="0" smtClean="0"/>
              <a:t> </a:t>
            </a:r>
            <a:r>
              <a:rPr lang="en-US" dirty="0" err="1" smtClean="0"/>
              <a:t>hiện</a:t>
            </a:r>
            <a:r>
              <a:rPr lang="en-US" dirty="0" smtClean="0"/>
              <a:t> </a:t>
            </a:r>
            <a:r>
              <a:rPr lang="en-US" dirty="0" err="1" smtClean="0"/>
              <a:t>trong</a:t>
            </a:r>
            <a:r>
              <a:rPr lang="en-US" dirty="0" smtClean="0"/>
              <a:t> </a:t>
            </a:r>
            <a:r>
              <a:rPr lang="en-US" dirty="0" err="1" smtClean="0"/>
              <a:t>trường</a:t>
            </a:r>
            <a:r>
              <a:rPr lang="en-US" dirty="0" smtClean="0"/>
              <a:t> </a:t>
            </a:r>
            <a:r>
              <a:rPr lang="en-US" dirty="0" err="1" smtClean="0"/>
              <a:t>phân</a:t>
            </a:r>
            <a:r>
              <a:rPr lang="en-US" dirty="0" smtClean="0"/>
              <a:t> </a:t>
            </a:r>
            <a:r>
              <a:rPr lang="en-US" dirty="0" err="1" smtClean="0"/>
              <a:t>xử</a:t>
            </a:r>
            <a:r>
              <a:rPr lang="en-US" dirty="0" smtClean="0"/>
              <a:t> </a:t>
            </a:r>
            <a:r>
              <a:rPr lang="en-US" dirty="0" err="1" smtClean="0"/>
              <a:t>hoạc</a:t>
            </a:r>
            <a:r>
              <a:rPr lang="en-US" dirty="0" smtClean="0"/>
              <a:t> </a:t>
            </a:r>
            <a:r>
              <a:rPr lang="en-US" dirty="0" err="1" smtClean="0"/>
              <a:t>ACK</a:t>
            </a:r>
            <a:r>
              <a:rPr lang="en-US" dirty="0" smtClean="0"/>
              <a:t> </a:t>
            </a:r>
            <a:r>
              <a:rPr lang="en-US" dirty="0" err="1" smtClean="0"/>
              <a:t>thì</a:t>
            </a:r>
            <a:r>
              <a:rPr lang="en-US" dirty="0" smtClean="0"/>
              <a:t> </a:t>
            </a:r>
            <a:r>
              <a:rPr lang="en-US" dirty="0" err="1" smtClean="0"/>
              <a:t>sẽ</a:t>
            </a:r>
            <a:r>
              <a:rPr lang="en-US" dirty="0" smtClean="0"/>
              <a:t> </a:t>
            </a:r>
            <a:r>
              <a:rPr lang="en-US" dirty="0" err="1" smtClean="0"/>
              <a:t>không</a:t>
            </a:r>
            <a:r>
              <a:rPr lang="en-US" dirty="0" smtClean="0"/>
              <a:t> </a:t>
            </a:r>
            <a:r>
              <a:rPr lang="en-US" dirty="0" err="1" smtClean="0"/>
              <a:t>coi</a:t>
            </a:r>
            <a:r>
              <a:rPr lang="en-US" dirty="0" smtClean="0"/>
              <a:t> </a:t>
            </a:r>
            <a:r>
              <a:rPr lang="en-US" dirty="0" err="1" smtClean="0"/>
              <a:t>đó</a:t>
            </a:r>
            <a:r>
              <a:rPr lang="en-US" dirty="0" smtClean="0"/>
              <a:t> </a:t>
            </a:r>
            <a:r>
              <a:rPr lang="en-US" dirty="0" err="1" smtClean="0"/>
              <a:t>là</a:t>
            </a:r>
            <a:r>
              <a:rPr lang="en-US" dirty="0" smtClean="0"/>
              <a:t> </a:t>
            </a:r>
            <a:r>
              <a:rPr lang="en-US" dirty="0" err="1" smtClean="0"/>
              <a:t>lỗi</a:t>
            </a:r>
            <a:r>
              <a:rPr lang="en-US" dirty="0" smtClean="0"/>
              <a:t> bit.</a:t>
            </a:r>
          </a:p>
          <a:p>
            <a:r>
              <a:rPr lang="en-US" dirty="0" smtClean="0"/>
              <a:t>- Erro</a:t>
            </a:r>
            <a:r>
              <a:rPr lang="en-US" dirty="0" smtClean="0"/>
              <a:t>r Delimiter, Overload Delimiter </a:t>
            </a:r>
            <a:r>
              <a:rPr lang="en-US" dirty="0" err="1" smtClean="0"/>
              <a:t>và</a:t>
            </a:r>
            <a:r>
              <a:rPr lang="en-US" dirty="0" smtClean="0"/>
              <a:t> </a:t>
            </a:r>
            <a:r>
              <a:rPr lang="en-US" dirty="0" err="1" smtClean="0"/>
              <a:t>EOF</a:t>
            </a:r>
            <a:r>
              <a:rPr lang="en-US" dirty="0" smtClean="0"/>
              <a:t> </a:t>
            </a:r>
            <a:r>
              <a:rPr lang="en-US" dirty="0" err="1" smtClean="0"/>
              <a:t>cũng</a:t>
            </a:r>
            <a:r>
              <a:rPr lang="en-US" dirty="0" smtClean="0"/>
              <a:t> </a:t>
            </a:r>
            <a:r>
              <a:rPr lang="en-US" dirty="0" err="1" smtClean="0"/>
              <a:t>là</a:t>
            </a:r>
            <a:r>
              <a:rPr lang="en-US" dirty="0" smtClean="0"/>
              <a:t> </a:t>
            </a:r>
            <a:r>
              <a:rPr lang="en-US" dirty="0" err="1" smtClean="0"/>
              <a:t>các</a:t>
            </a:r>
            <a:r>
              <a:rPr lang="en-US" dirty="0" smtClean="0"/>
              <a:t> </a:t>
            </a:r>
            <a:r>
              <a:rPr lang="en-US" dirty="0" err="1" smtClean="0"/>
              <a:t>trường</a:t>
            </a:r>
            <a:r>
              <a:rPr lang="en-US" dirty="0" smtClean="0"/>
              <a:t> </a:t>
            </a:r>
            <a:r>
              <a:rPr lang="en-US" dirty="0" err="1" smtClean="0"/>
              <a:t>có</a:t>
            </a:r>
            <a:r>
              <a:rPr lang="en-US" dirty="0" smtClean="0"/>
              <a:t> </a:t>
            </a:r>
            <a:r>
              <a:rPr lang="en-US" dirty="0" err="1" smtClean="0"/>
              <a:t>độ</a:t>
            </a:r>
            <a:r>
              <a:rPr lang="en-US" dirty="0" smtClean="0"/>
              <a:t> </a:t>
            </a:r>
            <a:r>
              <a:rPr lang="en-US" dirty="0" err="1" smtClean="0"/>
              <a:t>dài</a:t>
            </a:r>
            <a:r>
              <a:rPr lang="en-US" dirty="0" smtClean="0"/>
              <a:t> </a:t>
            </a:r>
            <a:r>
              <a:rPr lang="en-US" dirty="0" err="1" smtClean="0"/>
              <a:t>cố</a:t>
            </a:r>
            <a:r>
              <a:rPr lang="en-US" dirty="0" smtClean="0"/>
              <a:t> </a:t>
            </a:r>
            <a:r>
              <a:rPr lang="en-US" dirty="0" err="1" smtClean="0"/>
              <a:t>định</a:t>
            </a:r>
            <a:r>
              <a:rPr lang="en-US" dirty="0" smtClean="0"/>
              <a:t> </a:t>
            </a:r>
            <a:r>
              <a:rPr lang="en-US" dirty="0" err="1" smtClean="0"/>
              <a:t>trong</a:t>
            </a:r>
            <a:r>
              <a:rPr lang="en-US" dirty="0" smtClean="0"/>
              <a:t> </a:t>
            </a:r>
            <a:r>
              <a:rPr lang="en-US" dirty="0" err="1" smtClean="0"/>
              <a:t>khung</a:t>
            </a:r>
            <a:r>
              <a:rPr lang="en-US" dirty="0" smtClean="0"/>
              <a:t> CAN </a:t>
            </a:r>
            <a:r>
              <a:rPr lang="en-US" dirty="0" err="1" smtClean="0"/>
              <a:t>vì</a:t>
            </a:r>
            <a:r>
              <a:rPr lang="en-US" dirty="0" smtClean="0"/>
              <a:t> </a:t>
            </a:r>
            <a:r>
              <a:rPr lang="en-US" dirty="0" err="1" smtClean="0"/>
              <a:t>vậy</a:t>
            </a:r>
            <a:r>
              <a:rPr lang="en-US" dirty="0" smtClean="0"/>
              <a:t> </a:t>
            </a:r>
            <a:r>
              <a:rPr lang="en-US" dirty="0" err="1" smtClean="0"/>
              <a:t>nó</a:t>
            </a:r>
            <a:r>
              <a:rPr lang="en-US" dirty="0" smtClean="0"/>
              <a:t> </a:t>
            </a:r>
            <a:r>
              <a:rPr lang="en-US" dirty="0" err="1" smtClean="0"/>
              <a:t>cũng</a:t>
            </a:r>
            <a:r>
              <a:rPr lang="en-US" dirty="0" smtClean="0"/>
              <a:t> </a:t>
            </a:r>
            <a:r>
              <a:rPr lang="en-US" dirty="0" err="1" smtClean="0"/>
              <a:t>sẽ</a:t>
            </a:r>
            <a:r>
              <a:rPr lang="en-US" dirty="0" smtClean="0"/>
              <a:t> </a:t>
            </a:r>
            <a:r>
              <a:rPr lang="en-US" dirty="0" err="1" smtClean="0"/>
              <a:t>không</a:t>
            </a:r>
            <a:r>
              <a:rPr lang="en-US" dirty="0" smtClean="0"/>
              <a:t> </a:t>
            </a:r>
            <a:r>
              <a:rPr lang="en-US" dirty="0" err="1" smtClean="0"/>
              <a:t>là</a:t>
            </a:r>
            <a:r>
              <a:rPr lang="en-US" dirty="0" smtClean="0"/>
              <a:t> </a:t>
            </a:r>
            <a:r>
              <a:rPr lang="en-US" dirty="0" err="1" smtClean="0"/>
              <a:t>lỗi</a:t>
            </a:r>
            <a:r>
              <a:rPr lang="en-US" dirty="0" smtClean="0"/>
              <a:t> </a:t>
            </a:r>
            <a:r>
              <a:rPr lang="en-US" dirty="0" err="1" smtClean="0"/>
              <a:t>bít</a:t>
            </a:r>
            <a:r>
              <a:rPr lang="en-US" dirty="0"/>
              <a:t>.</a:t>
            </a:r>
            <a:endParaRPr lang="en-US" dirty="0"/>
          </a:p>
        </p:txBody>
      </p:sp>
    </p:spTree>
    <p:extLst>
      <p:ext uri="{BB962C8B-B14F-4D97-AF65-F5344CB8AC3E}">
        <p14:creationId xmlns:p14="http://schemas.microsoft.com/office/powerpoint/2010/main" val="1052504544"/>
      </p:ext>
    </p:extLst>
  </p:cSld>
  <p:clrMapOvr>
    <a:masterClrMapping/>
  </p:clrMapOvr>
</p:sld>
</file>

<file path=ppt/theme/theme1.xml><?xml version="1.0" encoding="utf-8"?>
<a:theme xmlns:a="http://schemas.openxmlformats.org/drawingml/2006/main" name="FPT_Template_2018">
  <a:themeElements>
    <a:clrScheme name="紫 II">
      <a:dk1>
        <a:sysClr val="windowText" lastClr="000000"/>
      </a:dk1>
      <a:lt1>
        <a:sysClr val="window" lastClr="FFFFFF"/>
      </a:lt1>
      <a:dk2>
        <a:srgbClr val="632E62"/>
      </a:dk2>
      <a:lt2>
        <a:srgbClr val="EAE5EB"/>
      </a:lt2>
      <a:accent1>
        <a:srgbClr val="92278F"/>
      </a:accent1>
      <a:accent2>
        <a:srgbClr val="9B57D3"/>
      </a:accent2>
      <a:accent3>
        <a:srgbClr val="755DD9"/>
      </a:accent3>
      <a:accent4>
        <a:srgbClr val="665EB8"/>
      </a:accent4>
      <a:accent5>
        <a:srgbClr val="45A5ED"/>
      </a:accent5>
      <a:accent6>
        <a:srgbClr val="5982DB"/>
      </a:accent6>
      <a:hlink>
        <a:srgbClr val="0066FF"/>
      </a:hlink>
      <a:folHlink>
        <a:srgbClr val="666699"/>
      </a:folHlink>
    </a:clrScheme>
    <a:fontScheme name="ユーザー定義 9">
      <a:majorFont>
        <a:latin typeface="メイリオ"/>
        <a:ea typeface="メイリオ"/>
        <a:cs typeface=""/>
      </a:majorFont>
      <a:minorFont>
        <a:latin typeface="メイリオ"/>
        <a:ea typeface="メイリオ"/>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0070C0"/>
        </a:solidFill>
        <a:ln w="25400" cap="flat" cmpd="sng" algn="ctr">
          <a:solidFill>
            <a:srgbClr val="629DD1">
              <a:shade val="50000"/>
            </a:srgbClr>
          </a:solidFill>
          <a:prstDash val="solid"/>
        </a:ln>
        <a:effectLst/>
      </a:spPr>
      <a:bodyPr rtlCol="0" anchor="ctr"/>
      <a:lstStyle>
        <a:defPPr marL="0" marR="0" indent="0" algn="ctr" defTabSz="914400" eaLnBrk="1" fontAlgn="auto" latinLnBrk="0" hangingPunct="1">
          <a:lnSpc>
            <a:spcPct val="100000"/>
          </a:lnSpc>
          <a:spcBef>
            <a:spcPts val="0"/>
          </a:spcBef>
          <a:spcAft>
            <a:spcPts val="0"/>
          </a:spcAft>
          <a:buClrTx/>
          <a:buSzTx/>
          <a:buFontTx/>
          <a:buNone/>
          <a:tabLst/>
          <a:defRPr kumimoji="0" sz="1600" b="1" i="0" u="none" strike="noStrike" kern="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Arial" panose="020B0604020202020204" pitchFamily="34" charset="0"/>
          </a:defRPr>
        </a:defPPr>
      </a:lstStyle>
    </a:spDef>
  </a:objectDefaults>
  <a:extraClrSchemeLst/>
  <a:extLst>
    <a:ext uri="{05A4C25C-085E-4340-85A3-A5531E510DB2}">
      <thm15:themeFamily xmlns="" xmlns:thm15="http://schemas.microsoft.com/office/thememl/2012/main" name="プレゼンテーション2" id="{BF32FCAA-7144-43AC-97DE-CF735560C990}" vid="{AE7FD827-4CDB-4169-9B47-73E884CAB57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7412</TotalTime>
  <Words>3921</Words>
  <Application>Microsoft Office PowerPoint</Application>
  <PresentationFormat>Custom</PresentationFormat>
  <Paragraphs>279</Paragraphs>
  <Slides>41</Slides>
  <Notes>38</Notes>
  <HiddenSlides>1</HiddenSlides>
  <MMClips>0</MMClips>
  <ScaleCrop>false</ScaleCrop>
  <HeadingPairs>
    <vt:vector size="4" baseType="variant">
      <vt:variant>
        <vt:lpstr>Theme</vt:lpstr>
      </vt:variant>
      <vt:variant>
        <vt:i4>1</vt:i4>
      </vt:variant>
      <vt:variant>
        <vt:lpstr>Slide Titles</vt:lpstr>
      </vt:variant>
      <vt:variant>
        <vt:i4>41</vt:i4>
      </vt:variant>
    </vt:vector>
  </HeadingPairs>
  <TitlesOfParts>
    <vt:vector size="42" baseType="lpstr">
      <vt:lpstr>FPT_Template_2018</vt:lpstr>
      <vt:lpstr>Lesson 4</vt:lpstr>
      <vt:lpstr>Contents</vt:lpstr>
      <vt:lpstr>CAN Error - topic</vt:lpstr>
      <vt:lpstr>CAN Error - topic</vt:lpstr>
      <vt:lpstr>CAN Error - topic</vt:lpstr>
      <vt:lpstr>CAN Error - topic</vt:lpstr>
      <vt:lpstr>CAN Error - topic</vt:lpstr>
      <vt:lpstr>CAN Error - topic</vt:lpstr>
      <vt:lpstr>CAN Error - topic</vt:lpstr>
      <vt:lpstr>CAN Error - topic</vt:lpstr>
      <vt:lpstr>CAN Error - topic</vt:lpstr>
      <vt:lpstr>CAN Error - topic</vt:lpstr>
      <vt:lpstr>CAN Error - topic</vt:lpstr>
      <vt:lpstr>CAN Error - topic</vt:lpstr>
      <vt:lpstr>CAN Error - topic</vt:lpstr>
      <vt:lpstr>CAN Error - topic</vt:lpstr>
      <vt:lpstr>CAN Error - topic</vt:lpstr>
      <vt:lpstr>CAN Error - topic</vt:lpstr>
      <vt:lpstr>CAN Error - topic</vt:lpstr>
      <vt:lpstr>CAN Error - topic</vt:lpstr>
      <vt:lpstr>CAN Error - topic</vt:lpstr>
      <vt:lpstr>CAN Error - topic</vt:lpstr>
      <vt:lpstr>CAN Error - topic</vt:lpstr>
      <vt:lpstr>CAN Error - topic</vt:lpstr>
      <vt:lpstr>CAN Error - topic</vt:lpstr>
      <vt:lpstr>CAN Error - topic</vt:lpstr>
      <vt:lpstr>PowerPoint Presentation</vt:lpstr>
      <vt:lpstr>CAN FD - topic</vt:lpstr>
      <vt:lpstr>CAN FD - ① Overview about CAN-FD (What/Why)</vt:lpstr>
      <vt:lpstr>CAN FD - ① Overview about CAN-FD (What/Why)</vt:lpstr>
      <vt:lpstr>CAN FD - ① Overview about CAN-FD (What/Why)</vt:lpstr>
      <vt:lpstr>CAN FD - ② Explain the CAN FD format</vt:lpstr>
      <vt:lpstr>CAN FD - ② Explain the CAN FD format</vt:lpstr>
      <vt:lpstr>CAN FD - ② Explain the CAN FD format</vt:lpstr>
      <vt:lpstr>CAN FD - ② Explain the CAN FD format</vt:lpstr>
      <vt:lpstr>CAN FD - ② Explain the CAN FD format</vt:lpstr>
      <vt:lpstr>CAN FD - ② Explain the CAN FD format</vt:lpstr>
      <vt:lpstr>CAN FD - ② Explain the CAN FD format</vt:lpstr>
      <vt:lpstr>CAN FD - ③ Compare with Classic CAN</vt:lpstr>
      <vt:lpstr>CAN FD - ③ Compare with Classic CAN</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Title Here(Time New Roman-32pt-Viet toan bo In hoa)</dc:title>
  <dc:creator>Đào Văn Đại</dc:creator>
  <cp:lastModifiedBy>Admin</cp:lastModifiedBy>
  <cp:revision>371</cp:revision>
  <dcterms:created xsi:type="dcterms:W3CDTF">2020-08-09T11:47:37Z</dcterms:created>
  <dcterms:modified xsi:type="dcterms:W3CDTF">2024-02-25T01:56:23Z</dcterms:modified>
</cp:coreProperties>
</file>